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099" cy="112248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2261711"/>
            <a:ext cx="20104100" cy="4763770"/>
          </a:xfrm>
          <a:custGeom>
            <a:avLst/>
            <a:gdLst/>
            <a:ahLst/>
            <a:cxnLst/>
            <a:rect l="l" t="t" r="r" b="b"/>
            <a:pathLst>
              <a:path w="20104100" h="4763770">
                <a:moveTo>
                  <a:pt x="0" y="0"/>
                </a:moveTo>
                <a:lnTo>
                  <a:pt x="20104099" y="0"/>
                </a:lnTo>
                <a:lnTo>
                  <a:pt x="20104099" y="4763415"/>
                </a:lnTo>
                <a:lnTo>
                  <a:pt x="0" y="4763415"/>
                </a:lnTo>
                <a:lnTo>
                  <a:pt x="0" y="0"/>
                </a:lnTo>
                <a:close/>
              </a:path>
            </a:pathLst>
          </a:custGeom>
          <a:solidFill>
            <a:srgbClr val="1F633D">
              <a:alpha val="5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0706689"/>
            <a:ext cx="20104100" cy="601980"/>
          </a:xfrm>
          <a:custGeom>
            <a:avLst/>
            <a:gdLst/>
            <a:ahLst/>
            <a:cxnLst/>
            <a:rect l="l" t="t" r="r" b="b"/>
            <a:pathLst>
              <a:path w="20104100" h="601979">
                <a:moveTo>
                  <a:pt x="0" y="0"/>
                </a:moveTo>
                <a:lnTo>
                  <a:pt x="20104099" y="0"/>
                </a:lnTo>
                <a:lnTo>
                  <a:pt x="20104099" y="601866"/>
                </a:lnTo>
                <a:lnTo>
                  <a:pt x="0" y="601866"/>
                </a:lnTo>
                <a:lnTo>
                  <a:pt x="0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10703559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 h="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5079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2617" y="10706100"/>
            <a:ext cx="0" cy="602615"/>
          </a:xfrm>
          <a:custGeom>
            <a:avLst/>
            <a:gdLst/>
            <a:ahLst/>
            <a:cxnLst/>
            <a:rect l="l" t="t" r="r" b="b"/>
            <a:pathLst>
              <a:path w="0" h="602615">
                <a:moveTo>
                  <a:pt x="0" y="0"/>
                </a:moveTo>
                <a:lnTo>
                  <a:pt x="0" y="602456"/>
                </a:lnTo>
              </a:path>
            </a:pathLst>
          </a:custGeom>
          <a:ln w="5235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5235" y="10709098"/>
            <a:ext cx="20093940" cy="0"/>
          </a:xfrm>
          <a:custGeom>
            <a:avLst/>
            <a:gdLst/>
            <a:ahLst/>
            <a:cxnLst/>
            <a:rect l="l" t="t" r="r" b="b"/>
            <a:pathLst>
              <a:path w="20093940" h="0">
                <a:moveTo>
                  <a:pt x="0" y="0"/>
                </a:moveTo>
                <a:lnTo>
                  <a:pt x="20093629" y="0"/>
                </a:lnTo>
              </a:path>
            </a:pathLst>
          </a:custGeom>
          <a:ln w="5235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20101481" y="10706480"/>
            <a:ext cx="0" cy="602615"/>
          </a:xfrm>
          <a:custGeom>
            <a:avLst/>
            <a:gdLst/>
            <a:ahLst/>
            <a:cxnLst/>
            <a:rect l="l" t="t" r="r" b="b"/>
            <a:pathLst>
              <a:path w="0" h="602615">
                <a:moveTo>
                  <a:pt x="0" y="0"/>
                </a:moveTo>
                <a:lnTo>
                  <a:pt x="0" y="602075"/>
                </a:lnTo>
              </a:path>
            </a:pathLst>
          </a:custGeom>
          <a:ln w="5235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5235" y="11305938"/>
            <a:ext cx="20093940" cy="0"/>
          </a:xfrm>
          <a:custGeom>
            <a:avLst/>
            <a:gdLst/>
            <a:ahLst/>
            <a:cxnLst/>
            <a:rect l="l" t="t" r="r" b="b"/>
            <a:pathLst>
              <a:path w="20093940" h="0">
                <a:moveTo>
                  <a:pt x="0" y="0"/>
                </a:moveTo>
                <a:lnTo>
                  <a:pt x="20093629" y="0"/>
                </a:lnTo>
              </a:path>
            </a:pathLst>
          </a:custGeom>
          <a:ln w="5235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1382156" y="1694974"/>
            <a:ext cx="17339945" cy="0"/>
          </a:xfrm>
          <a:custGeom>
            <a:avLst/>
            <a:gdLst/>
            <a:ahLst/>
            <a:cxnLst/>
            <a:rect l="l" t="t" r="r" b="b"/>
            <a:pathLst>
              <a:path w="17339945" h="0">
                <a:moveTo>
                  <a:pt x="0" y="0"/>
                </a:moveTo>
                <a:lnTo>
                  <a:pt x="17339786" y="0"/>
                </a:lnTo>
              </a:path>
            </a:pathLst>
          </a:custGeom>
          <a:ln w="6282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486606" y="605550"/>
            <a:ext cx="834764" cy="8591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bk object 24"/>
          <p:cNvSpPr/>
          <p:nvPr/>
        </p:nvSpPr>
        <p:spPr>
          <a:xfrm>
            <a:off x="676733" y="926579"/>
            <a:ext cx="785588" cy="594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73675" y="3218280"/>
            <a:ext cx="2957195" cy="527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1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03675" y="1822322"/>
            <a:ext cx="13271500" cy="688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6318605" y="10515244"/>
            <a:ext cx="283844" cy="260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6" Type="http://schemas.openxmlformats.org/officeDocument/2006/relationships/image" Target="../media/image27.jp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jpg"/><Relationship Id="rId8" Type="http://schemas.openxmlformats.org/officeDocument/2006/relationships/image" Target="../media/image44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jpg"/><Relationship Id="rId6" Type="http://schemas.openxmlformats.org/officeDocument/2006/relationships/image" Target="../media/image49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Relationship Id="rId3" Type="http://schemas.openxmlformats.org/officeDocument/2006/relationships/image" Target="../media/image54.jpg"/><Relationship Id="rId4" Type="http://schemas.openxmlformats.org/officeDocument/2006/relationships/image" Target="../media/image55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58.jpg"/><Relationship Id="rId4" Type="http://schemas.openxmlformats.org/officeDocument/2006/relationships/image" Target="../media/image59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Relationship Id="rId3" Type="http://schemas.openxmlformats.org/officeDocument/2006/relationships/image" Target="../media/image61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jpg"/><Relationship Id="rId3" Type="http://schemas.openxmlformats.org/officeDocument/2006/relationships/image" Target="../media/image63.jpg"/><Relationship Id="rId4" Type="http://schemas.openxmlformats.org/officeDocument/2006/relationships/image" Target="../media/image64.jpg"/><Relationship Id="rId5" Type="http://schemas.openxmlformats.org/officeDocument/2006/relationships/image" Target="../media/image65.jpg"/><Relationship Id="rId6" Type="http://schemas.openxmlformats.org/officeDocument/2006/relationships/image" Target="../media/image66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jpg"/><Relationship Id="rId3" Type="http://schemas.openxmlformats.org/officeDocument/2006/relationships/image" Target="../media/image68.jpg"/><Relationship Id="rId4" Type="http://schemas.openxmlformats.org/officeDocument/2006/relationships/image" Target="../media/image69.jpg"/><Relationship Id="rId5" Type="http://schemas.openxmlformats.org/officeDocument/2006/relationships/image" Target="../media/image70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jpg"/><Relationship Id="rId3" Type="http://schemas.openxmlformats.org/officeDocument/2006/relationships/image" Target="../media/image72.jpg"/><Relationship Id="rId4" Type="http://schemas.openxmlformats.org/officeDocument/2006/relationships/image" Target="../media/image73.jpg"/><Relationship Id="rId5" Type="http://schemas.openxmlformats.org/officeDocument/2006/relationships/image" Target="../media/image74.jpg"/><Relationship Id="rId6" Type="http://schemas.openxmlformats.org/officeDocument/2006/relationships/image" Target="../media/image75.jpg"/><Relationship Id="rId7" Type="http://schemas.openxmlformats.org/officeDocument/2006/relationships/image" Target="../media/image76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jpg"/><Relationship Id="rId3" Type="http://schemas.openxmlformats.org/officeDocument/2006/relationships/image" Target="../media/image78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861" y="891687"/>
            <a:ext cx="20062238" cy="10416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830908"/>
            <a:ext cx="20104100" cy="4368165"/>
          </a:xfrm>
          <a:custGeom>
            <a:avLst/>
            <a:gdLst/>
            <a:ahLst/>
            <a:cxnLst/>
            <a:rect l="l" t="t" r="r" b="b"/>
            <a:pathLst>
              <a:path w="20104100" h="4368165">
                <a:moveTo>
                  <a:pt x="0" y="0"/>
                </a:moveTo>
                <a:lnTo>
                  <a:pt x="20104099" y="0"/>
                </a:lnTo>
                <a:lnTo>
                  <a:pt x="20104099" y="4367615"/>
                </a:lnTo>
                <a:lnTo>
                  <a:pt x="0" y="4367615"/>
                </a:lnTo>
                <a:lnTo>
                  <a:pt x="0" y="0"/>
                </a:lnTo>
                <a:close/>
              </a:path>
            </a:pathLst>
          </a:custGeom>
          <a:solidFill>
            <a:srgbClr val="1F633D">
              <a:alpha val="5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93264" y="4015040"/>
            <a:ext cx="13691384" cy="10733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66052" y="5792075"/>
            <a:ext cx="2364985" cy="1504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66994" y="5451938"/>
            <a:ext cx="7386738" cy="7490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1390" y="466164"/>
            <a:ext cx="787829" cy="7375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79948" y="522706"/>
            <a:ext cx="2692692" cy="6232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673671" y="8315696"/>
            <a:ext cx="2693670" cy="154876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09550" marR="5080" indent="-197485">
              <a:lnSpc>
                <a:spcPct val="151400"/>
              </a:lnSpc>
              <a:spcBef>
                <a:spcPts val="100"/>
              </a:spcBef>
              <a:tabLst>
                <a:tab pos="1518285" algn="l"/>
              </a:tabLst>
            </a:pPr>
            <a:r>
              <a:rPr dirty="0" spc="-10"/>
              <a:t>云星宇	刘刚 </a:t>
            </a:r>
            <a:r>
              <a:rPr dirty="0" spc="254"/>
              <a:t>2021</a:t>
            </a:r>
            <a:r>
              <a:rPr dirty="0" spc="260"/>
              <a:t>/</a:t>
            </a:r>
            <a:r>
              <a:rPr dirty="0" spc="254"/>
              <a:t>7</a:t>
            </a:r>
            <a:r>
              <a:rPr dirty="0" spc="260"/>
              <a:t>/</a:t>
            </a:r>
            <a:r>
              <a:rPr dirty="0" spc="254"/>
              <a:t>2</a:t>
            </a:r>
            <a:r>
              <a:rPr dirty="0" spc="-5"/>
              <a:t>3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157535" y="10796237"/>
            <a:ext cx="173990" cy="30289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dirty="0" sz="1650">
                <a:latin typeface="微软雅黑"/>
                <a:cs typeface="微软雅黑"/>
              </a:rPr>
              <a:t>1</a:t>
            </a:fld>
            <a:endParaRPr sz="16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7736" y="869178"/>
            <a:ext cx="3712210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25"/>
              <a:t>过程体系改进思</a:t>
            </a:r>
            <a:r>
              <a:rPr dirty="0" sz="3600" spc="30"/>
              <a:t>路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735235" y="2075748"/>
            <a:ext cx="5184775" cy="7155815"/>
          </a:xfrm>
          <a:custGeom>
            <a:avLst/>
            <a:gdLst/>
            <a:ahLst/>
            <a:cxnLst/>
            <a:rect l="l" t="t" r="r" b="b"/>
            <a:pathLst>
              <a:path w="5184775" h="7155815">
                <a:moveTo>
                  <a:pt x="0" y="0"/>
                </a:moveTo>
                <a:lnTo>
                  <a:pt x="5184344" y="0"/>
                </a:lnTo>
                <a:lnTo>
                  <a:pt x="5184344" y="7155803"/>
                </a:lnTo>
                <a:lnTo>
                  <a:pt x="0" y="7155803"/>
                </a:lnTo>
                <a:lnTo>
                  <a:pt x="0" y="0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29811" y="2070994"/>
            <a:ext cx="5195570" cy="7165975"/>
          </a:xfrm>
          <a:custGeom>
            <a:avLst/>
            <a:gdLst/>
            <a:ahLst/>
            <a:cxnLst/>
            <a:rect l="l" t="t" r="r" b="b"/>
            <a:pathLst>
              <a:path w="5195570" h="7165975">
                <a:moveTo>
                  <a:pt x="5195569" y="7165520"/>
                </a:moveTo>
                <a:lnTo>
                  <a:pt x="0" y="7165520"/>
                </a:lnTo>
                <a:lnTo>
                  <a:pt x="0" y="0"/>
                </a:lnTo>
                <a:lnTo>
                  <a:pt x="5195569" y="0"/>
                </a:lnTo>
                <a:lnTo>
                  <a:pt x="5195569" y="5235"/>
                </a:lnTo>
                <a:lnTo>
                  <a:pt x="10470" y="5235"/>
                </a:lnTo>
                <a:lnTo>
                  <a:pt x="5235" y="10470"/>
                </a:lnTo>
                <a:lnTo>
                  <a:pt x="10470" y="10470"/>
                </a:lnTo>
                <a:lnTo>
                  <a:pt x="10470" y="7155049"/>
                </a:lnTo>
                <a:lnTo>
                  <a:pt x="5235" y="7155049"/>
                </a:lnTo>
                <a:lnTo>
                  <a:pt x="10470" y="7160284"/>
                </a:lnTo>
                <a:lnTo>
                  <a:pt x="5195569" y="7160284"/>
                </a:lnTo>
                <a:lnTo>
                  <a:pt x="5195569" y="7165520"/>
                </a:lnTo>
                <a:close/>
              </a:path>
              <a:path w="5195570" h="7165975">
                <a:moveTo>
                  <a:pt x="10470" y="10470"/>
                </a:moveTo>
                <a:lnTo>
                  <a:pt x="5235" y="10470"/>
                </a:lnTo>
                <a:lnTo>
                  <a:pt x="10470" y="5235"/>
                </a:lnTo>
                <a:lnTo>
                  <a:pt x="10470" y="10470"/>
                </a:lnTo>
                <a:close/>
              </a:path>
              <a:path w="5195570" h="7165975">
                <a:moveTo>
                  <a:pt x="5185098" y="10470"/>
                </a:moveTo>
                <a:lnTo>
                  <a:pt x="10470" y="10470"/>
                </a:lnTo>
                <a:lnTo>
                  <a:pt x="10470" y="5235"/>
                </a:lnTo>
                <a:lnTo>
                  <a:pt x="5185098" y="5235"/>
                </a:lnTo>
                <a:lnTo>
                  <a:pt x="5185098" y="10470"/>
                </a:lnTo>
                <a:close/>
              </a:path>
              <a:path w="5195570" h="7165975">
                <a:moveTo>
                  <a:pt x="5185098" y="7160284"/>
                </a:moveTo>
                <a:lnTo>
                  <a:pt x="5185098" y="5235"/>
                </a:lnTo>
                <a:lnTo>
                  <a:pt x="5190334" y="10470"/>
                </a:lnTo>
                <a:lnTo>
                  <a:pt x="5195569" y="10470"/>
                </a:lnTo>
                <a:lnTo>
                  <a:pt x="5195569" y="7155049"/>
                </a:lnTo>
                <a:lnTo>
                  <a:pt x="5190334" y="7155049"/>
                </a:lnTo>
                <a:lnTo>
                  <a:pt x="5185098" y="7160284"/>
                </a:lnTo>
                <a:close/>
              </a:path>
              <a:path w="5195570" h="7165975">
                <a:moveTo>
                  <a:pt x="5195569" y="10470"/>
                </a:moveTo>
                <a:lnTo>
                  <a:pt x="5190334" y="10470"/>
                </a:lnTo>
                <a:lnTo>
                  <a:pt x="5185098" y="5235"/>
                </a:lnTo>
                <a:lnTo>
                  <a:pt x="5195569" y="5235"/>
                </a:lnTo>
                <a:lnTo>
                  <a:pt x="5195569" y="10470"/>
                </a:lnTo>
                <a:close/>
              </a:path>
              <a:path w="5195570" h="7165975">
                <a:moveTo>
                  <a:pt x="10470" y="7160284"/>
                </a:moveTo>
                <a:lnTo>
                  <a:pt x="5235" y="7155049"/>
                </a:lnTo>
                <a:lnTo>
                  <a:pt x="10470" y="7155049"/>
                </a:lnTo>
                <a:lnTo>
                  <a:pt x="10470" y="7160284"/>
                </a:lnTo>
                <a:close/>
              </a:path>
              <a:path w="5195570" h="7165975">
                <a:moveTo>
                  <a:pt x="5185098" y="7160284"/>
                </a:moveTo>
                <a:lnTo>
                  <a:pt x="10470" y="7160284"/>
                </a:lnTo>
                <a:lnTo>
                  <a:pt x="10470" y="7155049"/>
                </a:lnTo>
                <a:lnTo>
                  <a:pt x="5185098" y="7155049"/>
                </a:lnTo>
                <a:lnTo>
                  <a:pt x="5185098" y="7160284"/>
                </a:lnTo>
                <a:close/>
              </a:path>
              <a:path w="5195570" h="7165975">
                <a:moveTo>
                  <a:pt x="5195569" y="7160284"/>
                </a:moveTo>
                <a:lnTo>
                  <a:pt x="5185098" y="7160284"/>
                </a:lnTo>
                <a:lnTo>
                  <a:pt x="5190334" y="7155049"/>
                </a:lnTo>
                <a:lnTo>
                  <a:pt x="5195569" y="7155049"/>
                </a:lnTo>
                <a:lnTo>
                  <a:pt x="5195569" y="7160284"/>
                </a:lnTo>
                <a:close/>
              </a:path>
            </a:pathLst>
          </a:custGeom>
          <a:solidFill>
            <a:srgbClr val="2E52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35235" y="2510113"/>
            <a:ext cx="5184775" cy="6684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3300" spc="-5" b="1">
                <a:solidFill>
                  <a:srgbClr val="FFFFFF"/>
                </a:solidFill>
                <a:latin typeface="微软雅黑"/>
                <a:cs typeface="微软雅黑"/>
              </a:rPr>
              <a:t>PMBOK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3300" spc="-5" b="1">
                <a:solidFill>
                  <a:srgbClr val="FFFFFF"/>
                </a:solidFill>
                <a:latin typeface="微软雅黑"/>
                <a:cs typeface="微软雅黑"/>
              </a:rPr>
              <a:t>CMMI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3300" spc="-10" b="1">
                <a:solidFill>
                  <a:srgbClr val="FFFFFF"/>
                </a:solidFill>
                <a:latin typeface="微软雅黑"/>
                <a:cs typeface="微软雅黑"/>
              </a:rPr>
              <a:t>软件工程</a:t>
            </a:r>
            <a:endParaRPr sz="3300">
              <a:latin typeface="微软雅黑"/>
              <a:cs typeface="微软雅黑"/>
            </a:endParaRPr>
          </a:p>
          <a:p>
            <a:pPr algn="ctr" marL="916305" marR="909955">
              <a:lnSpc>
                <a:spcPts val="7909"/>
              </a:lnSpc>
              <a:spcBef>
                <a:spcPts val="925"/>
              </a:spcBef>
            </a:pPr>
            <a:r>
              <a:rPr dirty="0" sz="3300" spc="-10" b="1">
                <a:solidFill>
                  <a:srgbClr val="FFFFFF"/>
                </a:solidFill>
                <a:latin typeface="微软雅黑"/>
                <a:cs typeface="微软雅黑"/>
              </a:rPr>
              <a:t>信息系统项目管理  </a:t>
            </a:r>
            <a:r>
              <a:rPr dirty="0" sz="3300" spc="-5" b="1">
                <a:solidFill>
                  <a:srgbClr val="FFFFFF"/>
                </a:solidFill>
                <a:latin typeface="微软雅黑"/>
                <a:cs typeface="微软雅黑"/>
              </a:rPr>
              <a:t>SCRUM</a:t>
            </a:r>
            <a:endParaRPr sz="33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3040"/>
              </a:spcBef>
            </a:pPr>
            <a:r>
              <a:rPr dirty="0" sz="3300" spc="-5" b="1">
                <a:solidFill>
                  <a:srgbClr val="FFFFFF"/>
                </a:solidFill>
                <a:latin typeface="微软雅黑"/>
                <a:cs typeface="微软雅黑"/>
              </a:rPr>
              <a:t>XP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3300" spc="-5" b="1">
                <a:solidFill>
                  <a:srgbClr val="FFFFFF"/>
                </a:solidFill>
                <a:latin typeface="微软雅黑"/>
                <a:cs typeface="微软雅黑"/>
              </a:rPr>
              <a:t>DEVOPS</a:t>
            </a:r>
            <a:endParaRPr sz="33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87573" y="3597377"/>
            <a:ext cx="5186045" cy="3413125"/>
          </a:xfrm>
          <a:custGeom>
            <a:avLst/>
            <a:gdLst/>
            <a:ahLst/>
            <a:cxnLst/>
            <a:rect l="l" t="t" r="r" b="b"/>
            <a:pathLst>
              <a:path w="5186044" h="3413125">
                <a:moveTo>
                  <a:pt x="0" y="0"/>
                </a:moveTo>
                <a:lnTo>
                  <a:pt x="5185602" y="0"/>
                </a:lnTo>
                <a:lnTo>
                  <a:pt x="5185602" y="3412670"/>
                </a:lnTo>
                <a:lnTo>
                  <a:pt x="0" y="3412670"/>
                </a:lnTo>
                <a:lnTo>
                  <a:pt x="0" y="0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84641" y="3594361"/>
            <a:ext cx="5191760" cy="3418840"/>
          </a:xfrm>
          <a:custGeom>
            <a:avLst/>
            <a:gdLst/>
            <a:ahLst/>
            <a:cxnLst/>
            <a:rect l="l" t="t" r="r" b="b"/>
            <a:pathLst>
              <a:path w="5191759" h="3418840">
                <a:moveTo>
                  <a:pt x="5191381" y="3418398"/>
                </a:moveTo>
                <a:lnTo>
                  <a:pt x="0" y="3418398"/>
                </a:lnTo>
                <a:lnTo>
                  <a:pt x="0" y="0"/>
                </a:lnTo>
                <a:lnTo>
                  <a:pt x="5191381" y="0"/>
                </a:lnTo>
                <a:lnTo>
                  <a:pt x="5191381" y="3141"/>
                </a:lnTo>
                <a:lnTo>
                  <a:pt x="6282" y="3141"/>
                </a:lnTo>
                <a:lnTo>
                  <a:pt x="3141" y="6282"/>
                </a:lnTo>
                <a:lnTo>
                  <a:pt x="6282" y="6282"/>
                </a:lnTo>
                <a:lnTo>
                  <a:pt x="6282" y="3412116"/>
                </a:lnTo>
                <a:lnTo>
                  <a:pt x="3141" y="3412116"/>
                </a:lnTo>
                <a:lnTo>
                  <a:pt x="6282" y="3415257"/>
                </a:lnTo>
                <a:lnTo>
                  <a:pt x="5191381" y="3415257"/>
                </a:lnTo>
                <a:lnTo>
                  <a:pt x="5191381" y="3418398"/>
                </a:lnTo>
                <a:close/>
              </a:path>
              <a:path w="5191759" h="3418840">
                <a:moveTo>
                  <a:pt x="6282" y="6282"/>
                </a:moveTo>
                <a:lnTo>
                  <a:pt x="3141" y="6282"/>
                </a:lnTo>
                <a:lnTo>
                  <a:pt x="6282" y="3141"/>
                </a:lnTo>
                <a:lnTo>
                  <a:pt x="6282" y="6282"/>
                </a:lnTo>
                <a:close/>
              </a:path>
              <a:path w="5191759" h="3418840">
                <a:moveTo>
                  <a:pt x="5185099" y="6282"/>
                </a:moveTo>
                <a:lnTo>
                  <a:pt x="6282" y="6282"/>
                </a:lnTo>
                <a:lnTo>
                  <a:pt x="6282" y="3141"/>
                </a:lnTo>
                <a:lnTo>
                  <a:pt x="5185099" y="3141"/>
                </a:lnTo>
                <a:lnTo>
                  <a:pt x="5185099" y="6282"/>
                </a:lnTo>
                <a:close/>
              </a:path>
              <a:path w="5191759" h="3418840">
                <a:moveTo>
                  <a:pt x="5185099" y="3415257"/>
                </a:moveTo>
                <a:lnTo>
                  <a:pt x="5185099" y="3141"/>
                </a:lnTo>
                <a:lnTo>
                  <a:pt x="5188239" y="6282"/>
                </a:lnTo>
                <a:lnTo>
                  <a:pt x="5191381" y="6282"/>
                </a:lnTo>
                <a:lnTo>
                  <a:pt x="5191381" y="3412116"/>
                </a:lnTo>
                <a:lnTo>
                  <a:pt x="5188239" y="3412116"/>
                </a:lnTo>
                <a:lnTo>
                  <a:pt x="5185099" y="3415257"/>
                </a:lnTo>
                <a:close/>
              </a:path>
              <a:path w="5191759" h="3418840">
                <a:moveTo>
                  <a:pt x="5191381" y="6282"/>
                </a:moveTo>
                <a:lnTo>
                  <a:pt x="5188239" y="6282"/>
                </a:lnTo>
                <a:lnTo>
                  <a:pt x="5185099" y="3141"/>
                </a:lnTo>
                <a:lnTo>
                  <a:pt x="5191381" y="3141"/>
                </a:lnTo>
                <a:lnTo>
                  <a:pt x="5191381" y="6282"/>
                </a:lnTo>
                <a:close/>
              </a:path>
              <a:path w="5191759" h="3418840">
                <a:moveTo>
                  <a:pt x="6282" y="3415257"/>
                </a:moveTo>
                <a:lnTo>
                  <a:pt x="3141" y="3412116"/>
                </a:lnTo>
                <a:lnTo>
                  <a:pt x="6282" y="3412116"/>
                </a:lnTo>
                <a:lnTo>
                  <a:pt x="6282" y="3415257"/>
                </a:lnTo>
                <a:close/>
              </a:path>
              <a:path w="5191759" h="3418840">
                <a:moveTo>
                  <a:pt x="5185099" y="3415257"/>
                </a:moveTo>
                <a:lnTo>
                  <a:pt x="6282" y="3415257"/>
                </a:lnTo>
                <a:lnTo>
                  <a:pt x="6282" y="3412116"/>
                </a:lnTo>
                <a:lnTo>
                  <a:pt x="5185099" y="3412116"/>
                </a:lnTo>
                <a:lnTo>
                  <a:pt x="5185099" y="3415257"/>
                </a:lnTo>
                <a:close/>
              </a:path>
              <a:path w="5191759" h="3418840">
                <a:moveTo>
                  <a:pt x="5191381" y="3415257"/>
                </a:moveTo>
                <a:lnTo>
                  <a:pt x="5185099" y="3415257"/>
                </a:lnTo>
                <a:lnTo>
                  <a:pt x="5188239" y="3412116"/>
                </a:lnTo>
                <a:lnTo>
                  <a:pt x="5191381" y="3412116"/>
                </a:lnTo>
                <a:lnTo>
                  <a:pt x="5191381" y="341525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187573" y="3821968"/>
            <a:ext cx="5186045" cy="22866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3300" spc="-10" b="1">
                <a:solidFill>
                  <a:srgbClr val="FFFFFF"/>
                </a:solidFill>
                <a:latin typeface="微软雅黑"/>
                <a:cs typeface="微软雅黑"/>
              </a:rPr>
              <a:t>针对性咨询、培训、指导</a:t>
            </a:r>
            <a:endParaRPr sz="3300">
              <a:latin typeface="微软雅黑"/>
              <a:cs typeface="微软雅黑"/>
            </a:endParaRPr>
          </a:p>
          <a:p>
            <a:pPr algn="ctr" marL="854075" marR="848360">
              <a:lnSpc>
                <a:spcPct val="174900"/>
              </a:lnSpc>
            </a:pPr>
            <a:r>
              <a:rPr dirty="0" sz="3300" spc="-10" b="1">
                <a:solidFill>
                  <a:srgbClr val="FFFFFF"/>
                </a:solidFill>
                <a:latin typeface="微软雅黑"/>
                <a:cs typeface="微软雅黑"/>
              </a:rPr>
              <a:t>以道御术</a:t>
            </a:r>
            <a:r>
              <a:rPr dirty="0" sz="3300" spc="-70" b="1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微软雅黑"/>
                <a:cs typeface="微软雅黑"/>
              </a:rPr>
              <a:t>术以载道 团队自身教训经验</a:t>
            </a:r>
            <a:endParaRPr sz="33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941474" y="5105184"/>
            <a:ext cx="1951355" cy="836930"/>
          </a:xfrm>
          <a:custGeom>
            <a:avLst/>
            <a:gdLst/>
            <a:ahLst/>
            <a:cxnLst/>
            <a:rect l="l" t="t" r="r" b="b"/>
            <a:pathLst>
              <a:path w="1951355" h="836929">
                <a:moveTo>
                  <a:pt x="0" y="0"/>
                </a:moveTo>
                <a:lnTo>
                  <a:pt x="1951354" y="0"/>
                </a:lnTo>
                <a:lnTo>
                  <a:pt x="1951354" y="836833"/>
                </a:lnTo>
                <a:lnTo>
                  <a:pt x="0" y="836833"/>
                </a:lnTo>
                <a:lnTo>
                  <a:pt x="0" y="0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938750" y="5101656"/>
            <a:ext cx="1957705" cy="843280"/>
          </a:xfrm>
          <a:custGeom>
            <a:avLst/>
            <a:gdLst/>
            <a:ahLst/>
            <a:cxnLst/>
            <a:rect l="l" t="t" r="r" b="b"/>
            <a:pathLst>
              <a:path w="1957705" h="843279">
                <a:moveTo>
                  <a:pt x="1957574" y="842906"/>
                </a:moveTo>
                <a:lnTo>
                  <a:pt x="0" y="842906"/>
                </a:lnTo>
                <a:lnTo>
                  <a:pt x="0" y="0"/>
                </a:lnTo>
                <a:lnTo>
                  <a:pt x="1957574" y="0"/>
                </a:lnTo>
                <a:lnTo>
                  <a:pt x="1957574" y="3141"/>
                </a:lnTo>
                <a:lnTo>
                  <a:pt x="6282" y="3141"/>
                </a:lnTo>
                <a:lnTo>
                  <a:pt x="3141" y="6282"/>
                </a:lnTo>
                <a:lnTo>
                  <a:pt x="6282" y="6282"/>
                </a:lnTo>
                <a:lnTo>
                  <a:pt x="6282" y="836623"/>
                </a:lnTo>
                <a:lnTo>
                  <a:pt x="3141" y="836623"/>
                </a:lnTo>
                <a:lnTo>
                  <a:pt x="6282" y="839765"/>
                </a:lnTo>
                <a:lnTo>
                  <a:pt x="1957574" y="839765"/>
                </a:lnTo>
                <a:lnTo>
                  <a:pt x="1957574" y="842906"/>
                </a:lnTo>
                <a:close/>
              </a:path>
              <a:path w="1957705" h="843279">
                <a:moveTo>
                  <a:pt x="6282" y="6282"/>
                </a:moveTo>
                <a:lnTo>
                  <a:pt x="3141" y="6282"/>
                </a:lnTo>
                <a:lnTo>
                  <a:pt x="6282" y="3141"/>
                </a:lnTo>
                <a:lnTo>
                  <a:pt x="6282" y="6282"/>
                </a:lnTo>
                <a:close/>
              </a:path>
              <a:path w="1957705" h="843279">
                <a:moveTo>
                  <a:pt x="1951292" y="6282"/>
                </a:moveTo>
                <a:lnTo>
                  <a:pt x="6282" y="6282"/>
                </a:lnTo>
                <a:lnTo>
                  <a:pt x="6282" y="3141"/>
                </a:lnTo>
                <a:lnTo>
                  <a:pt x="1951292" y="3141"/>
                </a:lnTo>
                <a:lnTo>
                  <a:pt x="1951292" y="6282"/>
                </a:lnTo>
                <a:close/>
              </a:path>
              <a:path w="1957705" h="843279">
                <a:moveTo>
                  <a:pt x="1951292" y="839765"/>
                </a:moveTo>
                <a:lnTo>
                  <a:pt x="1951292" y="3141"/>
                </a:lnTo>
                <a:lnTo>
                  <a:pt x="1954433" y="6282"/>
                </a:lnTo>
                <a:lnTo>
                  <a:pt x="1957574" y="6282"/>
                </a:lnTo>
                <a:lnTo>
                  <a:pt x="1957574" y="836623"/>
                </a:lnTo>
                <a:lnTo>
                  <a:pt x="1954433" y="836623"/>
                </a:lnTo>
                <a:lnTo>
                  <a:pt x="1951292" y="839765"/>
                </a:lnTo>
                <a:close/>
              </a:path>
              <a:path w="1957705" h="843279">
                <a:moveTo>
                  <a:pt x="1957574" y="6282"/>
                </a:moveTo>
                <a:lnTo>
                  <a:pt x="1954433" y="6282"/>
                </a:lnTo>
                <a:lnTo>
                  <a:pt x="1951292" y="3141"/>
                </a:lnTo>
                <a:lnTo>
                  <a:pt x="1957574" y="3141"/>
                </a:lnTo>
                <a:lnTo>
                  <a:pt x="1957574" y="6282"/>
                </a:lnTo>
                <a:close/>
              </a:path>
              <a:path w="1957705" h="843279">
                <a:moveTo>
                  <a:pt x="6282" y="839765"/>
                </a:moveTo>
                <a:lnTo>
                  <a:pt x="3141" y="836623"/>
                </a:lnTo>
                <a:lnTo>
                  <a:pt x="6282" y="836623"/>
                </a:lnTo>
                <a:lnTo>
                  <a:pt x="6282" y="839765"/>
                </a:lnTo>
                <a:close/>
              </a:path>
              <a:path w="1957705" h="843279">
                <a:moveTo>
                  <a:pt x="1951292" y="839765"/>
                </a:moveTo>
                <a:lnTo>
                  <a:pt x="6282" y="839765"/>
                </a:lnTo>
                <a:lnTo>
                  <a:pt x="6282" y="836623"/>
                </a:lnTo>
                <a:lnTo>
                  <a:pt x="1951292" y="836623"/>
                </a:lnTo>
                <a:lnTo>
                  <a:pt x="1951292" y="839765"/>
                </a:lnTo>
                <a:close/>
              </a:path>
              <a:path w="1957705" h="843279">
                <a:moveTo>
                  <a:pt x="1957574" y="839765"/>
                </a:moveTo>
                <a:lnTo>
                  <a:pt x="1951292" y="839765"/>
                </a:lnTo>
                <a:lnTo>
                  <a:pt x="1954433" y="836623"/>
                </a:lnTo>
                <a:lnTo>
                  <a:pt x="1957574" y="836623"/>
                </a:lnTo>
                <a:lnTo>
                  <a:pt x="1957574" y="83976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6941474" y="5329262"/>
            <a:ext cx="1951355" cy="527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37795">
              <a:lnSpc>
                <a:spcPct val="100000"/>
              </a:lnSpc>
              <a:spcBef>
                <a:spcPts val="90"/>
              </a:spcBef>
            </a:pPr>
            <a:r>
              <a:rPr dirty="0" sz="3300" spc="-10" b="1">
                <a:solidFill>
                  <a:srgbClr val="FFFFFF"/>
                </a:solidFill>
                <a:latin typeface="微软雅黑"/>
                <a:cs typeface="微软雅黑"/>
              </a:rPr>
              <a:t>过程体系</a:t>
            </a:r>
            <a:endParaRPr sz="33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46271" y="5105184"/>
            <a:ext cx="1172845" cy="549275"/>
          </a:xfrm>
          <a:custGeom>
            <a:avLst/>
            <a:gdLst/>
            <a:ahLst/>
            <a:cxnLst/>
            <a:rect l="l" t="t" r="r" b="b"/>
            <a:pathLst>
              <a:path w="1172845" h="549275">
                <a:moveTo>
                  <a:pt x="897145" y="549093"/>
                </a:moveTo>
                <a:lnTo>
                  <a:pt x="897145" y="412134"/>
                </a:lnTo>
                <a:lnTo>
                  <a:pt x="0" y="412134"/>
                </a:lnTo>
                <a:lnTo>
                  <a:pt x="0" y="136959"/>
                </a:lnTo>
                <a:lnTo>
                  <a:pt x="897145" y="136959"/>
                </a:lnTo>
                <a:lnTo>
                  <a:pt x="897145" y="0"/>
                </a:lnTo>
                <a:lnTo>
                  <a:pt x="1172320" y="273918"/>
                </a:lnTo>
                <a:lnTo>
                  <a:pt x="897145" y="54909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40616" y="5092148"/>
            <a:ext cx="1185545" cy="575310"/>
          </a:xfrm>
          <a:custGeom>
            <a:avLst/>
            <a:gdLst/>
            <a:ahLst/>
            <a:cxnLst/>
            <a:rect l="l" t="t" r="r" b="b"/>
            <a:pathLst>
              <a:path w="1185545" h="575310">
                <a:moveTo>
                  <a:pt x="897993" y="150016"/>
                </a:moveTo>
                <a:lnTo>
                  <a:pt x="897993" y="0"/>
                </a:lnTo>
                <a:lnTo>
                  <a:pt x="910642" y="12648"/>
                </a:lnTo>
                <a:lnTo>
                  <a:pt x="908464" y="12648"/>
                </a:lnTo>
                <a:lnTo>
                  <a:pt x="899532" y="16345"/>
                </a:lnTo>
                <a:lnTo>
                  <a:pt x="908464" y="25277"/>
                </a:lnTo>
                <a:lnTo>
                  <a:pt x="908464" y="144780"/>
                </a:lnTo>
                <a:lnTo>
                  <a:pt x="903229" y="144780"/>
                </a:lnTo>
                <a:lnTo>
                  <a:pt x="897993" y="150016"/>
                </a:lnTo>
                <a:close/>
              </a:path>
              <a:path w="1185545" h="575310">
                <a:moveTo>
                  <a:pt x="908464" y="25277"/>
                </a:moveTo>
                <a:lnTo>
                  <a:pt x="899532" y="16345"/>
                </a:lnTo>
                <a:lnTo>
                  <a:pt x="908464" y="12648"/>
                </a:lnTo>
                <a:lnTo>
                  <a:pt x="908464" y="25277"/>
                </a:lnTo>
                <a:close/>
              </a:path>
              <a:path w="1185545" h="575310">
                <a:moveTo>
                  <a:pt x="1170560" y="287383"/>
                </a:moveTo>
                <a:lnTo>
                  <a:pt x="908464" y="25277"/>
                </a:lnTo>
                <a:lnTo>
                  <a:pt x="908464" y="12648"/>
                </a:lnTo>
                <a:lnTo>
                  <a:pt x="910642" y="12648"/>
                </a:lnTo>
                <a:lnTo>
                  <a:pt x="1181670" y="283677"/>
                </a:lnTo>
                <a:lnTo>
                  <a:pt x="1174266" y="283677"/>
                </a:lnTo>
                <a:lnTo>
                  <a:pt x="1170560" y="287383"/>
                </a:lnTo>
                <a:close/>
              </a:path>
              <a:path w="1185545" h="575310">
                <a:moveTo>
                  <a:pt x="897993" y="429986"/>
                </a:moveTo>
                <a:lnTo>
                  <a:pt x="0" y="429986"/>
                </a:lnTo>
                <a:lnTo>
                  <a:pt x="0" y="144780"/>
                </a:lnTo>
                <a:lnTo>
                  <a:pt x="897993" y="144780"/>
                </a:lnTo>
                <a:lnTo>
                  <a:pt x="897993" y="150016"/>
                </a:lnTo>
                <a:lnTo>
                  <a:pt x="10470" y="150016"/>
                </a:lnTo>
                <a:lnTo>
                  <a:pt x="5235" y="155251"/>
                </a:lnTo>
                <a:lnTo>
                  <a:pt x="10470" y="155251"/>
                </a:lnTo>
                <a:lnTo>
                  <a:pt x="10470" y="419516"/>
                </a:lnTo>
                <a:lnTo>
                  <a:pt x="5235" y="419516"/>
                </a:lnTo>
                <a:lnTo>
                  <a:pt x="10470" y="424751"/>
                </a:lnTo>
                <a:lnTo>
                  <a:pt x="897993" y="424751"/>
                </a:lnTo>
                <a:lnTo>
                  <a:pt x="897993" y="429986"/>
                </a:lnTo>
                <a:close/>
              </a:path>
              <a:path w="1185545" h="575310">
                <a:moveTo>
                  <a:pt x="908464" y="155251"/>
                </a:moveTo>
                <a:lnTo>
                  <a:pt x="10470" y="155251"/>
                </a:lnTo>
                <a:lnTo>
                  <a:pt x="10470" y="150016"/>
                </a:lnTo>
                <a:lnTo>
                  <a:pt x="897993" y="150016"/>
                </a:lnTo>
                <a:lnTo>
                  <a:pt x="903229" y="144780"/>
                </a:lnTo>
                <a:lnTo>
                  <a:pt x="908464" y="144780"/>
                </a:lnTo>
                <a:lnTo>
                  <a:pt x="908464" y="155251"/>
                </a:lnTo>
                <a:close/>
              </a:path>
              <a:path w="1185545" h="575310">
                <a:moveTo>
                  <a:pt x="10470" y="155251"/>
                </a:moveTo>
                <a:lnTo>
                  <a:pt x="5235" y="155251"/>
                </a:lnTo>
                <a:lnTo>
                  <a:pt x="10470" y="150016"/>
                </a:lnTo>
                <a:lnTo>
                  <a:pt x="10470" y="155251"/>
                </a:lnTo>
                <a:close/>
              </a:path>
              <a:path w="1185545" h="575310">
                <a:moveTo>
                  <a:pt x="1174266" y="291090"/>
                </a:moveTo>
                <a:lnTo>
                  <a:pt x="1170560" y="287383"/>
                </a:lnTo>
                <a:lnTo>
                  <a:pt x="1174266" y="283677"/>
                </a:lnTo>
                <a:lnTo>
                  <a:pt x="1174266" y="291090"/>
                </a:lnTo>
                <a:close/>
              </a:path>
              <a:path w="1185545" h="575310">
                <a:moveTo>
                  <a:pt x="1181670" y="291090"/>
                </a:moveTo>
                <a:lnTo>
                  <a:pt x="1174266" y="291090"/>
                </a:lnTo>
                <a:lnTo>
                  <a:pt x="1174266" y="283677"/>
                </a:lnTo>
                <a:lnTo>
                  <a:pt x="1181670" y="283677"/>
                </a:lnTo>
                <a:lnTo>
                  <a:pt x="1185377" y="287383"/>
                </a:lnTo>
                <a:lnTo>
                  <a:pt x="1181670" y="291090"/>
                </a:lnTo>
                <a:close/>
              </a:path>
              <a:path w="1185545" h="575310">
                <a:moveTo>
                  <a:pt x="910631" y="562129"/>
                </a:moveTo>
                <a:lnTo>
                  <a:pt x="908464" y="562129"/>
                </a:lnTo>
                <a:lnTo>
                  <a:pt x="908464" y="549489"/>
                </a:lnTo>
                <a:lnTo>
                  <a:pt x="1170560" y="287383"/>
                </a:lnTo>
                <a:lnTo>
                  <a:pt x="1174266" y="291090"/>
                </a:lnTo>
                <a:lnTo>
                  <a:pt x="1181670" y="291090"/>
                </a:lnTo>
                <a:lnTo>
                  <a:pt x="910631" y="562129"/>
                </a:lnTo>
                <a:close/>
              </a:path>
              <a:path w="1185545" h="575310">
                <a:moveTo>
                  <a:pt x="10470" y="424751"/>
                </a:moveTo>
                <a:lnTo>
                  <a:pt x="5235" y="419516"/>
                </a:lnTo>
                <a:lnTo>
                  <a:pt x="10470" y="419516"/>
                </a:lnTo>
                <a:lnTo>
                  <a:pt x="10470" y="424751"/>
                </a:lnTo>
                <a:close/>
              </a:path>
              <a:path w="1185545" h="575310">
                <a:moveTo>
                  <a:pt x="908464" y="429986"/>
                </a:moveTo>
                <a:lnTo>
                  <a:pt x="903229" y="429986"/>
                </a:lnTo>
                <a:lnTo>
                  <a:pt x="897993" y="424751"/>
                </a:lnTo>
                <a:lnTo>
                  <a:pt x="10470" y="424751"/>
                </a:lnTo>
                <a:lnTo>
                  <a:pt x="10470" y="419516"/>
                </a:lnTo>
                <a:lnTo>
                  <a:pt x="908464" y="419516"/>
                </a:lnTo>
                <a:lnTo>
                  <a:pt x="908464" y="429986"/>
                </a:lnTo>
                <a:close/>
              </a:path>
              <a:path w="1185545" h="575310">
                <a:moveTo>
                  <a:pt x="897993" y="574767"/>
                </a:moveTo>
                <a:lnTo>
                  <a:pt x="897993" y="424751"/>
                </a:lnTo>
                <a:lnTo>
                  <a:pt x="903229" y="429986"/>
                </a:lnTo>
                <a:lnTo>
                  <a:pt x="908464" y="429986"/>
                </a:lnTo>
                <a:lnTo>
                  <a:pt x="908464" y="549489"/>
                </a:lnTo>
                <a:lnTo>
                  <a:pt x="899532" y="558421"/>
                </a:lnTo>
                <a:lnTo>
                  <a:pt x="908464" y="562129"/>
                </a:lnTo>
                <a:lnTo>
                  <a:pt x="910631" y="562129"/>
                </a:lnTo>
                <a:lnTo>
                  <a:pt x="897993" y="574767"/>
                </a:lnTo>
                <a:close/>
              </a:path>
              <a:path w="1185545" h="575310">
                <a:moveTo>
                  <a:pt x="908464" y="562129"/>
                </a:moveTo>
                <a:lnTo>
                  <a:pt x="899532" y="558421"/>
                </a:lnTo>
                <a:lnTo>
                  <a:pt x="908464" y="549489"/>
                </a:lnTo>
                <a:lnTo>
                  <a:pt x="908464" y="562129"/>
                </a:lnTo>
                <a:close/>
              </a:path>
            </a:pathLst>
          </a:custGeom>
          <a:solidFill>
            <a:srgbClr val="2E52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972527" y="5302456"/>
            <a:ext cx="1174115" cy="550545"/>
          </a:xfrm>
          <a:custGeom>
            <a:avLst/>
            <a:gdLst/>
            <a:ahLst/>
            <a:cxnLst/>
            <a:rect l="l" t="t" r="r" b="b"/>
            <a:pathLst>
              <a:path w="1174115" h="550545">
                <a:moveTo>
                  <a:pt x="898401" y="550349"/>
                </a:moveTo>
                <a:lnTo>
                  <a:pt x="898401" y="412134"/>
                </a:lnTo>
                <a:lnTo>
                  <a:pt x="0" y="412134"/>
                </a:lnTo>
                <a:lnTo>
                  <a:pt x="0" y="138215"/>
                </a:lnTo>
                <a:lnTo>
                  <a:pt x="898401" y="138215"/>
                </a:lnTo>
                <a:lnTo>
                  <a:pt x="898401" y="0"/>
                </a:lnTo>
                <a:lnTo>
                  <a:pt x="1173576" y="275174"/>
                </a:lnTo>
                <a:lnTo>
                  <a:pt x="898401" y="550349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967608" y="5290404"/>
            <a:ext cx="1185545" cy="575310"/>
          </a:xfrm>
          <a:custGeom>
            <a:avLst/>
            <a:gdLst/>
            <a:ahLst/>
            <a:cxnLst/>
            <a:rect l="l" t="t" r="r" b="b"/>
            <a:pathLst>
              <a:path w="1185544" h="575310">
                <a:moveTo>
                  <a:pt x="898001" y="150016"/>
                </a:moveTo>
                <a:lnTo>
                  <a:pt x="898001" y="0"/>
                </a:lnTo>
                <a:lnTo>
                  <a:pt x="910639" y="12638"/>
                </a:lnTo>
                <a:lnTo>
                  <a:pt x="908472" y="12638"/>
                </a:lnTo>
                <a:lnTo>
                  <a:pt x="899533" y="16345"/>
                </a:lnTo>
                <a:lnTo>
                  <a:pt x="908472" y="25283"/>
                </a:lnTo>
                <a:lnTo>
                  <a:pt x="908472" y="144780"/>
                </a:lnTo>
                <a:lnTo>
                  <a:pt x="903237" y="144780"/>
                </a:lnTo>
                <a:lnTo>
                  <a:pt x="898001" y="150016"/>
                </a:lnTo>
                <a:close/>
              </a:path>
              <a:path w="1185544" h="575310">
                <a:moveTo>
                  <a:pt x="908472" y="25283"/>
                </a:moveTo>
                <a:lnTo>
                  <a:pt x="899533" y="16345"/>
                </a:lnTo>
                <a:lnTo>
                  <a:pt x="908472" y="12638"/>
                </a:lnTo>
                <a:lnTo>
                  <a:pt x="908472" y="25283"/>
                </a:lnTo>
                <a:close/>
              </a:path>
              <a:path w="1185544" h="575310">
                <a:moveTo>
                  <a:pt x="1170574" y="287378"/>
                </a:moveTo>
                <a:lnTo>
                  <a:pt x="908472" y="25283"/>
                </a:lnTo>
                <a:lnTo>
                  <a:pt x="908472" y="12638"/>
                </a:lnTo>
                <a:lnTo>
                  <a:pt x="910639" y="12638"/>
                </a:lnTo>
                <a:lnTo>
                  <a:pt x="1181668" y="283676"/>
                </a:lnTo>
                <a:lnTo>
                  <a:pt x="1174276" y="283676"/>
                </a:lnTo>
                <a:lnTo>
                  <a:pt x="1170574" y="287378"/>
                </a:lnTo>
                <a:close/>
              </a:path>
              <a:path w="1185544" h="575310">
                <a:moveTo>
                  <a:pt x="898001" y="429986"/>
                </a:moveTo>
                <a:lnTo>
                  <a:pt x="0" y="429986"/>
                </a:lnTo>
                <a:lnTo>
                  <a:pt x="0" y="144780"/>
                </a:lnTo>
                <a:lnTo>
                  <a:pt x="898001" y="144780"/>
                </a:lnTo>
                <a:lnTo>
                  <a:pt x="898001" y="150016"/>
                </a:lnTo>
                <a:lnTo>
                  <a:pt x="10470" y="150016"/>
                </a:lnTo>
                <a:lnTo>
                  <a:pt x="5235" y="155251"/>
                </a:lnTo>
                <a:lnTo>
                  <a:pt x="10470" y="155251"/>
                </a:lnTo>
                <a:lnTo>
                  <a:pt x="10470" y="419516"/>
                </a:lnTo>
                <a:lnTo>
                  <a:pt x="5235" y="419516"/>
                </a:lnTo>
                <a:lnTo>
                  <a:pt x="10470" y="424751"/>
                </a:lnTo>
                <a:lnTo>
                  <a:pt x="898001" y="424751"/>
                </a:lnTo>
                <a:lnTo>
                  <a:pt x="898001" y="429986"/>
                </a:lnTo>
                <a:close/>
              </a:path>
              <a:path w="1185544" h="575310">
                <a:moveTo>
                  <a:pt x="908472" y="155251"/>
                </a:moveTo>
                <a:lnTo>
                  <a:pt x="10470" y="155251"/>
                </a:lnTo>
                <a:lnTo>
                  <a:pt x="10470" y="150016"/>
                </a:lnTo>
                <a:lnTo>
                  <a:pt x="898001" y="150016"/>
                </a:lnTo>
                <a:lnTo>
                  <a:pt x="903237" y="144780"/>
                </a:lnTo>
                <a:lnTo>
                  <a:pt x="908472" y="144780"/>
                </a:lnTo>
                <a:lnTo>
                  <a:pt x="908472" y="155251"/>
                </a:lnTo>
                <a:close/>
              </a:path>
              <a:path w="1185544" h="575310">
                <a:moveTo>
                  <a:pt x="10470" y="155251"/>
                </a:moveTo>
                <a:lnTo>
                  <a:pt x="5235" y="155251"/>
                </a:lnTo>
                <a:lnTo>
                  <a:pt x="10470" y="150016"/>
                </a:lnTo>
                <a:lnTo>
                  <a:pt x="10470" y="155251"/>
                </a:lnTo>
                <a:close/>
              </a:path>
              <a:path w="1185544" h="575310">
                <a:moveTo>
                  <a:pt x="1174276" y="291080"/>
                </a:moveTo>
                <a:lnTo>
                  <a:pt x="1170574" y="287378"/>
                </a:lnTo>
                <a:lnTo>
                  <a:pt x="1174276" y="283676"/>
                </a:lnTo>
                <a:lnTo>
                  <a:pt x="1174276" y="291080"/>
                </a:lnTo>
                <a:close/>
              </a:path>
              <a:path w="1185544" h="575310">
                <a:moveTo>
                  <a:pt x="1181680" y="291080"/>
                </a:moveTo>
                <a:lnTo>
                  <a:pt x="1174276" y="291080"/>
                </a:lnTo>
                <a:lnTo>
                  <a:pt x="1174276" y="283676"/>
                </a:lnTo>
                <a:lnTo>
                  <a:pt x="1181668" y="283676"/>
                </a:lnTo>
                <a:lnTo>
                  <a:pt x="1185376" y="287383"/>
                </a:lnTo>
                <a:lnTo>
                  <a:pt x="1181680" y="291080"/>
                </a:lnTo>
                <a:close/>
              </a:path>
              <a:path w="1185544" h="575310">
                <a:moveTo>
                  <a:pt x="910640" y="562119"/>
                </a:moveTo>
                <a:lnTo>
                  <a:pt x="908472" y="562119"/>
                </a:lnTo>
                <a:lnTo>
                  <a:pt x="908472" y="549483"/>
                </a:lnTo>
                <a:lnTo>
                  <a:pt x="1170579" y="287383"/>
                </a:lnTo>
                <a:lnTo>
                  <a:pt x="1174276" y="291080"/>
                </a:lnTo>
                <a:lnTo>
                  <a:pt x="1181680" y="291080"/>
                </a:lnTo>
                <a:lnTo>
                  <a:pt x="910640" y="562119"/>
                </a:lnTo>
                <a:close/>
              </a:path>
              <a:path w="1185544" h="575310">
                <a:moveTo>
                  <a:pt x="10470" y="424751"/>
                </a:moveTo>
                <a:lnTo>
                  <a:pt x="5235" y="419516"/>
                </a:lnTo>
                <a:lnTo>
                  <a:pt x="10470" y="419516"/>
                </a:lnTo>
                <a:lnTo>
                  <a:pt x="10470" y="424751"/>
                </a:lnTo>
                <a:close/>
              </a:path>
              <a:path w="1185544" h="575310">
                <a:moveTo>
                  <a:pt x="908472" y="429986"/>
                </a:moveTo>
                <a:lnTo>
                  <a:pt x="903237" y="429986"/>
                </a:lnTo>
                <a:lnTo>
                  <a:pt x="898001" y="424751"/>
                </a:lnTo>
                <a:lnTo>
                  <a:pt x="10470" y="424751"/>
                </a:lnTo>
                <a:lnTo>
                  <a:pt x="10470" y="419516"/>
                </a:lnTo>
                <a:lnTo>
                  <a:pt x="908472" y="419516"/>
                </a:lnTo>
                <a:lnTo>
                  <a:pt x="908472" y="429986"/>
                </a:lnTo>
                <a:close/>
              </a:path>
              <a:path w="1185544" h="575310">
                <a:moveTo>
                  <a:pt x="898001" y="574757"/>
                </a:moveTo>
                <a:lnTo>
                  <a:pt x="898001" y="424751"/>
                </a:lnTo>
                <a:lnTo>
                  <a:pt x="903237" y="429986"/>
                </a:lnTo>
                <a:lnTo>
                  <a:pt x="908472" y="429986"/>
                </a:lnTo>
                <a:lnTo>
                  <a:pt x="908472" y="549483"/>
                </a:lnTo>
                <a:lnTo>
                  <a:pt x="899533" y="558422"/>
                </a:lnTo>
                <a:lnTo>
                  <a:pt x="908472" y="562119"/>
                </a:lnTo>
                <a:lnTo>
                  <a:pt x="910640" y="562119"/>
                </a:lnTo>
                <a:lnTo>
                  <a:pt x="898001" y="574757"/>
                </a:lnTo>
                <a:close/>
              </a:path>
              <a:path w="1185544" h="575310">
                <a:moveTo>
                  <a:pt x="908472" y="562119"/>
                </a:moveTo>
                <a:lnTo>
                  <a:pt x="899533" y="558422"/>
                </a:lnTo>
                <a:lnTo>
                  <a:pt x="908472" y="549483"/>
                </a:lnTo>
                <a:lnTo>
                  <a:pt x="908472" y="562119"/>
                </a:lnTo>
                <a:close/>
              </a:path>
            </a:pathLst>
          </a:custGeom>
          <a:solidFill>
            <a:srgbClr val="2E52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17" name="object 17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3778" y="869294"/>
            <a:ext cx="1868805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25"/>
              <a:t>开发技</a:t>
            </a:r>
            <a:r>
              <a:rPr dirty="0" sz="3600" spc="30"/>
              <a:t>术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813778" y="3439802"/>
            <a:ext cx="8751570" cy="45485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05180" algn="l"/>
              </a:tabLst>
            </a:pPr>
            <a:r>
              <a:rPr dirty="0" sz="3300" spc="-10" b="1">
                <a:latin typeface="微软雅黑"/>
                <a:cs typeface="微软雅黑"/>
              </a:rPr>
              <a:t>语	言</a:t>
            </a:r>
            <a:r>
              <a:rPr dirty="0" sz="3300" spc="-5" b="1">
                <a:latin typeface="微软雅黑"/>
                <a:cs typeface="微软雅黑"/>
              </a:rPr>
              <a:t>：</a:t>
            </a:r>
            <a:r>
              <a:rPr dirty="0" sz="3300" spc="-5">
                <a:latin typeface="微软雅黑"/>
                <a:cs typeface="微软雅黑"/>
              </a:rPr>
              <a:t>C++，.net，java，python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805180" algn="l"/>
              </a:tabLst>
            </a:pPr>
            <a:r>
              <a:rPr dirty="0" sz="3300" spc="-10" b="1">
                <a:latin typeface="微软雅黑"/>
                <a:cs typeface="微软雅黑"/>
              </a:rPr>
              <a:t>架	构：</a:t>
            </a:r>
            <a:r>
              <a:rPr dirty="0" sz="3300" spc="-10">
                <a:latin typeface="微软雅黑"/>
                <a:cs typeface="微软雅黑"/>
              </a:rPr>
              <a:t>单体架构、</a:t>
            </a:r>
            <a:r>
              <a:rPr dirty="0" sz="3300" spc="-5">
                <a:latin typeface="微软雅黑"/>
                <a:cs typeface="微软雅黑"/>
              </a:rPr>
              <a:t>SOA，</a:t>
            </a:r>
            <a:r>
              <a:rPr dirty="0" sz="3300" spc="-10">
                <a:latin typeface="微软雅黑"/>
                <a:cs typeface="微软雅黑"/>
              </a:rPr>
              <a:t>微服务，……</a:t>
            </a:r>
            <a:endParaRPr sz="3300">
              <a:latin typeface="微软雅黑"/>
              <a:cs typeface="微软雅黑"/>
            </a:endParaRPr>
          </a:p>
          <a:p>
            <a:pPr marL="2233930" marR="5080" indent="-2221865">
              <a:lnSpc>
                <a:spcPts val="7909"/>
              </a:lnSpc>
              <a:spcBef>
                <a:spcPts val="925"/>
              </a:spcBef>
            </a:pPr>
            <a:r>
              <a:rPr dirty="0" sz="3300" spc="-10" b="1">
                <a:latin typeface="微软雅黑"/>
                <a:cs typeface="微软雅黑"/>
              </a:rPr>
              <a:t>数据库：</a:t>
            </a:r>
            <a:r>
              <a:rPr dirty="0" sz="3300" spc="-10">
                <a:latin typeface="微软雅黑"/>
                <a:cs typeface="微软雅黑"/>
              </a:rPr>
              <a:t>单体数据库、分布式数据库</a:t>
            </a:r>
            <a:r>
              <a:rPr dirty="0" sz="3300" spc="-5">
                <a:latin typeface="微软雅黑"/>
                <a:cs typeface="微软雅黑"/>
              </a:rPr>
              <a:t>，mysql，  PG，oracle</a:t>
            </a:r>
            <a:r>
              <a:rPr dirty="0" sz="3300" spc="-10">
                <a:latin typeface="微软雅黑"/>
                <a:cs typeface="微软雅黑"/>
              </a:rPr>
              <a:t>、</a:t>
            </a:r>
            <a:r>
              <a:rPr dirty="0" sz="3300" spc="-5">
                <a:latin typeface="微软雅黑"/>
                <a:cs typeface="微软雅黑"/>
              </a:rPr>
              <a:t>OpenGauss</a:t>
            </a:r>
            <a:r>
              <a:rPr dirty="0" sz="3300" spc="-10">
                <a:latin typeface="微软雅黑"/>
                <a:cs typeface="微软雅黑"/>
              </a:rPr>
              <a:t>、</a:t>
            </a:r>
            <a:r>
              <a:rPr dirty="0" sz="3300" spc="-5">
                <a:latin typeface="微软雅黑"/>
                <a:cs typeface="微软雅黑"/>
              </a:rPr>
              <a:t>TiDB</a:t>
            </a:r>
            <a:endParaRPr sz="33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3040"/>
              </a:spcBef>
            </a:pPr>
            <a:r>
              <a:rPr dirty="0" sz="3300" spc="-10" b="1">
                <a:latin typeface="微软雅黑"/>
                <a:cs typeface="微软雅黑"/>
              </a:rPr>
              <a:t>前台，中台，后台</a:t>
            </a:r>
            <a:endParaRPr sz="33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10208" y="4383950"/>
            <a:ext cx="6788903" cy="2828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6" name="object 6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7633" y="824478"/>
            <a:ext cx="2329815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25"/>
              <a:t>个人和团</a:t>
            </a:r>
            <a:r>
              <a:rPr dirty="0" sz="3600" spc="30"/>
              <a:t>队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452564" y="2992202"/>
            <a:ext cx="8401685" cy="5617210"/>
          </a:xfrm>
          <a:prstGeom prst="rect">
            <a:avLst/>
          </a:prstGeom>
        </p:spPr>
        <p:txBody>
          <a:bodyPr wrap="square" lIns="0" tIns="263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75"/>
              </a:spcBef>
            </a:pPr>
            <a:r>
              <a:rPr dirty="0" sz="3300" spc="-10" b="1">
                <a:latin typeface="微软雅黑"/>
                <a:cs typeface="微软雅黑"/>
              </a:rPr>
              <a:t>个人执行力：</a:t>
            </a:r>
            <a:endParaRPr sz="3300">
              <a:latin typeface="微软雅黑"/>
              <a:cs typeface="微软雅黑"/>
            </a:endParaRPr>
          </a:p>
          <a:p>
            <a:pPr marL="12700" marR="5080">
              <a:lnSpc>
                <a:spcPct val="149900"/>
              </a:lnSpc>
            </a:pPr>
            <a:r>
              <a:rPr dirty="0" sz="3300" spc="-10">
                <a:latin typeface="微软雅黑"/>
                <a:cs typeface="微软雅黑"/>
              </a:rPr>
              <a:t>一个团队成员把上级的命令和想法变成行动，  把行动变成结果的能力。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300" spc="-10" b="1">
                <a:latin typeface="微软雅黑"/>
                <a:cs typeface="微软雅黑"/>
              </a:rPr>
              <a:t>团队执行力：</a:t>
            </a:r>
            <a:endParaRPr sz="3300">
              <a:latin typeface="微软雅黑"/>
              <a:cs typeface="微软雅黑"/>
            </a:endParaRPr>
          </a:p>
          <a:p>
            <a:pPr algn="just" marL="12700" marR="5080">
              <a:lnSpc>
                <a:spcPct val="149900"/>
              </a:lnSpc>
            </a:pPr>
            <a:r>
              <a:rPr dirty="0" sz="3300" spc="-10">
                <a:latin typeface="微软雅黑"/>
                <a:cs typeface="微软雅黑"/>
              </a:rPr>
              <a:t>一个团队把战略决策持续转化为结果的速度、 精确度，表现出来的就是整个团队的战斗力、 竞争力和凝聚力。</a:t>
            </a:r>
            <a:endParaRPr sz="33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279656" y="3971816"/>
            <a:ext cx="7434747" cy="4561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6" name="object 6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27708" y="2933942"/>
            <a:ext cx="7312025" cy="7418705"/>
          </a:xfrm>
          <a:custGeom>
            <a:avLst/>
            <a:gdLst/>
            <a:ahLst/>
            <a:cxnLst/>
            <a:rect l="l" t="t" r="r" b="b"/>
            <a:pathLst>
              <a:path w="7312025" h="7418705">
                <a:moveTo>
                  <a:pt x="7311609" y="7418412"/>
                </a:moveTo>
                <a:lnTo>
                  <a:pt x="0" y="7418412"/>
                </a:lnTo>
                <a:lnTo>
                  <a:pt x="3656432" y="0"/>
                </a:lnTo>
                <a:lnTo>
                  <a:pt x="7311609" y="7418412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619646" y="2922612"/>
            <a:ext cx="7328534" cy="7435850"/>
          </a:xfrm>
          <a:custGeom>
            <a:avLst/>
            <a:gdLst/>
            <a:ahLst/>
            <a:cxnLst/>
            <a:rect l="l" t="t" r="r" b="b"/>
            <a:pathLst>
              <a:path w="7328534" h="7435850">
                <a:moveTo>
                  <a:pt x="7328081" y="7435480"/>
                </a:moveTo>
                <a:lnTo>
                  <a:pt x="0" y="7435480"/>
                </a:lnTo>
                <a:lnTo>
                  <a:pt x="3664045" y="0"/>
                </a:lnTo>
                <a:lnTo>
                  <a:pt x="3671021" y="14156"/>
                </a:lnTo>
                <a:lnTo>
                  <a:pt x="3659344" y="14156"/>
                </a:lnTo>
                <a:lnTo>
                  <a:pt x="3664040" y="23686"/>
                </a:lnTo>
                <a:lnTo>
                  <a:pt x="16841" y="7425009"/>
                </a:lnTo>
                <a:lnTo>
                  <a:pt x="8418" y="7425009"/>
                </a:lnTo>
                <a:lnTo>
                  <a:pt x="13121" y="7432559"/>
                </a:lnTo>
                <a:lnTo>
                  <a:pt x="7326641" y="7432559"/>
                </a:lnTo>
                <a:lnTo>
                  <a:pt x="7328081" y="7435480"/>
                </a:lnTo>
                <a:close/>
              </a:path>
              <a:path w="7328534" h="7435850">
                <a:moveTo>
                  <a:pt x="3664040" y="23686"/>
                </a:moveTo>
                <a:lnTo>
                  <a:pt x="3659344" y="14156"/>
                </a:lnTo>
                <a:lnTo>
                  <a:pt x="3668736" y="14156"/>
                </a:lnTo>
                <a:lnTo>
                  <a:pt x="3664040" y="23686"/>
                </a:lnTo>
                <a:close/>
              </a:path>
              <a:path w="7328534" h="7435850">
                <a:moveTo>
                  <a:pt x="7314970" y="7432559"/>
                </a:moveTo>
                <a:lnTo>
                  <a:pt x="3664040" y="23686"/>
                </a:lnTo>
                <a:lnTo>
                  <a:pt x="3668736" y="14156"/>
                </a:lnTo>
                <a:lnTo>
                  <a:pt x="3671021" y="14156"/>
                </a:lnTo>
                <a:lnTo>
                  <a:pt x="7322921" y="7425009"/>
                </a:lnTo>
                <a:lnTo>
                  <a:pt x="7319661" y="7425009"/>
                </a:lnTo>
                <a:lnTo>
                  <a:pt x="7314970" y="7432559"/>
                </a:lnTo>
                <a:close/>
              </a:path>
              <a:path w="7328534" h="7435850">
                <a:moveTo>
                  <a:pt x="13121" y="7432559"/>
                </a:moveTo>
                <a:lnTo>
                  <a:pt x="8418" y="7425009"/>
                </a:lnTo>
                <a:lnTo>
                  <a:pt x="16841" y="7425009"/>
                </a:lnTo>
                <a:lnTo>
                  <a:pt x="13121" y="7432559"/>
                </a:lnTo>
                <a:close/>
              </a:path>
              <a:path w="7328534" h="7435850">
                <a:moveTo>
                  <a:pt x="7314970" y="7432559"/>
                </a:moveTo>
                <a:lnTo>
                  <a:pt x="13121" y="7432559"/>
                </a:lnTo>
                <a:lnTo>
                  <a:pt x="16841" y="7425009"/>
                </a:lnTo>
                <a:lnTo>
                  <a:pt x="7311250" y="7425009"/>
                </a:lnTo>
                <a:lnTo>
                  <a:pt x="7314970" y="7432559"/>
                </a:lnTo>
                <a:close/>
              </a:path>
              <a:path w="7328534" h="7435850">
                <a:moveTo>
                  <a:pt x="7326641" y="7432559"/>
                </a:moveTo>
                <a:lnTo>
                  <a:pt x="7314970" y="7432559"/>
                </a:lnTo>
                <a:lnTo>
                  <a:pt x="7319661" y="7425009"/>
                </a:lnTo>
                <a:lnTo>
                  <a:pt x="7322921" y="7425009"/>
                </a:lnTo>
                <a:lnTo>
                  <a:pt x="7326641" y="74325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377124" y="3455392"/>
            <a:ext cx="4565015" cy="1056005"/>
          </a:xfrm>
          <a:custGeom>
            <a:avLst/>
            <a:gdLst/>
            <a:ahLst/>
            <a:cxnLst/>
            <a:rect l="l" t="t" r="r" b="b"/>
            <a:pathLst>
              <a:path w="4565015" h="1056004">
                <a:moveTo>
                  <a:pt x="4388975" y="1055465"/>
                </a:moveTo>
                <a:lnTo>
                  <a:pt x="175910" y="1055465"/>
                </a:lnTo>
                <a:lnTo>
                  <a:pt x="129158" y="1049235"/>
                </a:lnTo>
                <a:lnTo>
                  <a:pt x="87147" y="1031538"/>
                </a:lnTo>
                <a:lnTo>
                  <a:pt x="51551" y="1004046"/>
                </a:lnTo>
                <a:lnTo>
                  <a:pt x="24045" y="968435"/>
                </a:lnTo>
                <a:lnTo>
                  <a:pt x="6303" y="926380"/>
                </a:lnTo>
                <a:lnTo>
                  <a:pt x="0" y="879554"/>
                </a:lnTo>
                <a:lnTo>
                  <a:pt x="0" y="175910"/>
                </a:lnTo>
                <a:lnTo>
                  <a:pt x="6303" y="129359"/>
                </a:lnTo>
                <a:lnTo>
                  <a:pt x="24045" y="87469"/>
                </a:lnTo>
                <a:lnTo>
                  <a:pt x="51551" y="51913"/>
                </a:lnTo>
                <a:lnTo>
                  <a:pt x="87147" y="24366"/>
                </a:lnTo>
                <a:lnTo>
                  <a:pt x="129158" y="6504"/>
                </a:lnTo>
                <a:lnTo>
                  <a:pt x="175910" y="0"/>
                </a:lnTo>
                <a:lnTo>
                  <a:pt x="4388975" y="0"/>
                </a:lnTo>
                <a:lnTo>
                  <a:pt x="4435958" y="6504"/>
                </a:lnTo>
                <a:lnTo>
                  <a:pt x="4478108" y="24366"/>
                </a:lnTo>
                <a:lnTo>
                  <a:pt x="4513751" y="51913"/>
                </a:lnTo>
                <a:lnTo>
                  <a:pt x="4541211" y="87469"/>
                </a:lnTo>
                <a:lnTo>
                  <a:pt x="4558814" y="129359"/>
                </a:lnTo>
                <a:lnTo>
                  <a:pt x="4564886" y="175910"/>
                </a:lnTo>
                <a:lnTo>
                  <a:pt x="4564886" y="879554"/>
                </a:lnTo>
                <a:lnTo>
                  <a:pt x="4558814" y="926380"/>
                </a:lnTo>
                <a:lnTo>
                  <a:pt x="4541211" y="968435"/>
                </a:lnTo>
                <a:lnTo>
                  <a:pt x="4513751" y="1004046"/>
                </a:lnTo>
                <a:lnTo>
                  <a:pt x="4478108" y="1031538"/>
                </a:lnTo>
                <a:lnTo>
                  <a:pt x="4435958" y="1049235"/>
                </a:lnTo>
                <a:lnTo>
                  <a:pt x="4388975" y="1055465"/>
                </a:lnTo>
                <a:close/>
              </a:path>
            </a:pathLst>
          </a:custGeom>
          <a:solidFill>
            <a:srgbClr val="FFFFFF">
              <a:alpha val="9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372002" y="3450690"/>
            <a:ext cx="4575810" cy="1064260"/>
          </a:xfrm>
          <a:custGeom>
            <a:avLst/>
            <a:gdLst/>
            <a:ahLst/>
            <a:cxnLst/>
            <a:rect l="l" t="t" r="r" b="b"/>
            <a:pathLst>
              <a:path w="4575809" h="1064260">
                <a:moveTo>
                  <a:pt x="4417719" y="1270"/>
                </a:moveTo>
                <a:lnTo>
                  <a:pt x="157964" y="1270"/>
                </a:lnTo>
                <a:lnTo>
                  <a:pt x="162508" y="0"/>
                </a:lnTo>
                <a:lnTo>
                  <a:pt x="4413175" y="0"/>
                </a:lnTo>
                <a:lnTo>
                  <a:pt x="4417719" y="1270"/>
                </a:lnTo>
                <a:close/>
              </a:path>
              <a:path w="4575809" h="1064260">
                <a:moveTo>
                  <a:pt x="4422264" y="1062990"/>
                </a:moveTo>
                <a:lnTo>
                  <a:pt x="153420" y="1062990"/>
                </a:lnTo>
                <a:lnTo>
                  <a:pt x="144530" y="1061720"/>
                </a:lnTo>
                <a:lnTo>
                  <a:pt x="102512" y="1046480"/>
                </a:lnTo>
                <a:lnTo>
                  <a:pt x="65833" y="1023620"/>
                </a:lnTo>
                <a:lnTo>
                  <a:pt x="59266" y="1017270"/>
                </a:lnTo>
                <a:lnTo>
                  <a:pt x="52973" y="1012190"/>
                </a:lnTo>
                <a:lnTo>
                  <a:pt x="46984" y="1005840"/>
                </a:lnTo>
                <a:lnTo>
                  <a:pt x="41287" y="999490"/>
                </a:lnTo>
                <a:lnTo>
                  <a:pt x="35916" y="991870"/>
                </a:lnTo>
                <a:lnTo>
                  <a:pt x="30869" y="985520"/>
                </a:lnTo>
                <a:lnTo>
                  <a:pt x="26158" y="977900"/>
                </a:lnTo>
                <a:lnTo>
                  <a:pt x="21790" y="970280"/>
                </a:lnTo>
                <a:lnTo>
                  <a:pt x="17800" y="962660"/>
                </a:lnTo>
                <a:lnTo>
                  <a:pt x="14169" y="953770"/>
                </a:lnTo>
                <a:lnTo>
                  <a:pt x="10932" y="946150"/>
                </a:lnTo>
                <a:lnTo>
                  <a:pt x="1393" y="906780"/>
                </a:lnTo>
                <a:lnTo>
                  <a:pt x="0" y="889000"/>
                </a:lnTo>
                <a:lnTo>
                  <a:pt x="0" y="175260"/>
                </a:lnTo>
                <a:lnTo>
                  <a:pt x="5634" y="134620"/>
                </a:lnTo>
                <a:lnTo>
                  <a:pt x="14169" y="110490"/>
                </a:lnTo>
                <a:lnTo>
                  <a:pt x="17800" y="101600"/>
                </a:lnTo>
                <a:lnTo>
                  <a:pt x="21790" y="93980"/>
                </a:lnTo>
                <a:lnTo>
                  <a:pt x="26158" y="86360"/>
                </a:lnTo>
                <a:lnTo>
                  <a:pt x="30869" y="78740"/>
                </a:lnTo>
                <a:lnTo>
                  <a:pt x="35916" y="72390"/>
                </a:lnTo>
                <a:lnTo>
                  <a:pt x="41287" y="64770"/>
                </a:lnTo>
                <a:lnTo>
                  <a:pt x="46984" y="58420"/>
                </a:lnTo>
                <a:lnTo>
                  <a:pt x="52973" y="52070"/>
                </a:lnTo>
                <a:lnTo>
                  <a:pt x="59266" y="46990"/>
                </a:lnTo>
                <a:lnTo>
                  <a:pt x="65833" y="40640"/>
                </a:lnTo>
                <a:lnTo>
                  <a:pt x="102512" y="17780"/>
                </a:lnTo>
                <a:lnTo>
                  <a:pt x="144530" y="2540"/>
                </a:lnTo>
                <a:lnTo>
                  <a:pt x="153420" y="1270"/>
                </a:lnTo>
                <a:lnTo>
                  <a:pt x="4422264" y="1270"/>
                </a:lnTo>
                <a:lnTo>
                  <a:pt x="4431154" y="2540"/>
                </a:lnTo>
                <a:lnTo>
                  <a:pt x="4456922" y="10160"/>
                </a:lnTo>
                <a:lnTo>
                  <a:pt x="163640" y="10160"/>
                </a:lnTo>
                <a:lnTo>
                  <a:pt x="159220" y="11430"/>
                </a:lnTo>
                <a:lnTo>
                  <a:pt x="155158" y="11430"/>
                </a:lnTo>
                <a:lnTo>
                  <a:pt x="146499" y="12700"/>
                </a:lnTo>
                <a:lnTo>
                  <a:pt x="146759" y="12700"/>
                </a:lnTo>
                <a:lnTo>
                  <a:pt x="138247" y="15240"/>
                </a:lnTo>
                <a:lnTo>
                  <a:pt x="138499" y="15240"/>
                </a:lnTo>
                <a:lnTo>
                  <a:pt x="130164" y="17780"/>
                </a:lnTo>
                <a:lnTo>
                  <a:pt x="130405" y="17780"/>
                </a:lnTo>
                <a:lnTo>
                  <a:pt x="122238" y="20320"/>
                </a:lnTo>
                <a:lnTo>
                  <a:pt x="122480" y="20320"/>
                </a:lnTo>
                <a:lnTo>
                  <a:pt x="114489" y="22860"/>
                </a:lnTo>
                <a:lnTo>
                  <a:pt x="114731" y="22860"/>
                </a:lnTo>
                <a:lnTo>
                  <a:pt x="106939" y="26670"/>
                </a:lnTo>
                <a:lnTo>
                  <a:pt x="107170" y="26670"/>
                </a:lnTo>
                <a:lnTo>
                  <a:pt x="99588" y="30480"/>
                </a:lnTo>
                <a:lnTo>
                  <a:pt x="99809" y="30480"/>
                </a:lnTo>
                <a:lnTo>
                  <a:pt x="92448" y="34290"/>
                </a:lnTo>
                <a:lnTo>
                  <a:pt x="92668" y="34290"/>
                </a:lnTo>
                <a:lnTo>
                  <a:pt x="85527" y="39370"/>
                </a:lnTo>
                <a:lnTo>
                  <a:pt x="85736" y="39370"/>
                </a:lnTo>
                <a:lnTo>
                  <a:pt x="78846" y="43180"/>
                </a:lnTo>
                <a:lnTo>
                  <a:pt x="79045" y="43180"/>
                </a:lnTo>
                <a:lnTo>
                  <a:pt x="72396" y="48260"/>
                </a:lnTo>
                <a:lnTo>
                  <a:pt x="72595" y="48260"/>
                </a:lnTo>
                <a:lnTo>
                  <a:pt x="66218" y="54610"/>
                </a:lnTo>
                <a:lnTo>
                  <a:pt x="66396" y="54610"/>
                </a:lnTo>
                <a:lnTo>
                  <a:pt x="60293" y="59690"/>
                </a:lnTo>
                <a:lnTo>
                  <a:pt x="60471" y="59690"/>
                </a:lnTo>
                <a:lnTo>
                  <a:pt x="54647" y="66040"/>
                </a:lnTo>
                <a:lnTo>
                  <a:pt x="54816" y="66040"/>
                </a:lnTo>
                <a:lnTo>
                  <a:pt x="49287" y="72390"/>
                </a:lnTo>
                <a:lnTo>
                  <a:pt x="49444" y="72390"/>
                </a:lnTo>
                <a:lnTo>
                  <a:pt x="44229" y="78740"/>
                </a:lnTo>
                <a:lnTo>
                  <a:pt x="44377" y="78740"/>
                </a:lnTo>
                <a:lnTo>
                  <a:pt x="39477" y="85090"/>
                </a:lnTo>
                <a:lnTo>
                  <a:pt x="39613" y="85090"/>
                </a:lnTo>
                <a:lnTo>
                  <a:pt x="35799" y="91440"/>
                </a:lnTo>
                <a:lnTo>
                  <a:pt x="35173" y="91440"/>
                </a:lnTo>
                <a:lnTo>
                  <a:pt x="30942" y="99060"/>
                </a:lnTo>
                <a:lnTo>
                  <a:pt x="27172" y="106680"/>
                </a:lnTo>
                <a:lnTo>
                  <a:pt x="23760" y="114300"/>
                </a:lnTo>
                <a:lnTo>
                  <a:pt x="20713" y="121920"/>
                </a:lnTo>
                <a:lnTo>
                  <a:pt x="18041" y="129540"/>
                </a:lnTo>
                <a:lnTo>
                  <a:pt x="16087" y="137160"/>
                </a:lnTo>
                <a:lnTo>
                  <a:pt x="15811" y="137160"/>
                </a:lnTo>
                <a:lnTo>
                  <a:pt x="13844" y="146050"/>
                </a:lnTo>
                <a:lnTo>
                  <a:pt x="12356" y="154940"/>
                </a:lnTo>
                <a:lnTo>
                  <a:pt x="11769" y="158750"/>
                </a:lnTo>
                <a:lnTo>
                  <a:pt x="11288" y="162560"/>
                </a:lnTo>
                <a:lnTo>
                  <a:pt x="10627" y="171450"/>
                </a:lnTo>
                <a:lnTo>
                  <a:pt x="10470" y="176530"/>
                </a:lnTo>
                <a:lnTo>
                  <a:pt x="10460" y="887730"/>
                </a:lnTo>
                <a:lnTo>
                  <a:pt x="10627" y="892810"/>
                </a:lnTo>
                <a:lnTo>
                  <a:pt x="10911" y="896620"/>
                </a:lnTo>
                <a:lnTo>
                  <a:pt x="11299" y="901700"/>
                </a:lnTo>
                <a:lnTo>
                  <a:pt x="11790" y="905510"/>
                </a:lnTo>
                <a:lnTo>
                  <a:pt x="12388" y="909320"/>
                </a:lnTo>
                <a:lnTo>
                  <a:pt x="13896" y="918210"/>
                </a:lnTo>
                <a:lnTo>
                  <a:pt x="15811" y="927100"/>
                </a:lnTo>
                <a:lnTo>
                  <a:pt x="16087" y="927100"/>
                </a:lnTo>
                <a:lnTo>
                  <a:pt x="18115" y="934720"/>
                </a:lnTo>
                <a:lnTo>
                  <a:pt x="20807" y="942340"/>
                </a:lnTo>
                <a:lnTo>
                  <a:pt x="23865" y="949960"/>
                </a:lnTo>
                <a:lnTo>
                  <a:pt x="27287" y="957580"/>
                </a:lnTo>
                <a:lnTo>
                  <a:pt x="31057" y="965200"/>
                </a:lnTo>
                <a:lnTo>
                  <a:pt x="35173" y="972820"/>
                </a:lnTo>
                <a:lnTo>
                  <a:pt x="35799" y="972820"/>
                </a:lnTo>
                <a:lnTo>
                  <a:pt x="39613" y="979170"/>
                </a:lnTo>
                <a:lnTo>
                  <a:pt x="39477" y="979170"/>
                </a:lnTo>
                <a:lnTo>
                  <a:pt x="44377" y="985520"/>
                </a:lnTo>
                <a:lnTo>
                  <a:pt x="44229" y="985520"/>
                </a:lnTo>
                <a:lnTo>
                  <a:pt x="49444" y="991870"/>
                </a:lnTo>
                <a:lnTo>
                  <a:pt x="49287" y="991870"/>
                </a:lnTo>
                <a:lnTo>
                  <a:pt x="54816" y="998220"/>
                </a:lnTo>
                <a:lnTo>
                  <a:pt x="54647" y="998220"/>
                </a:lnTo>
                <a:lnTo>
                  <a:pt x="60471" y="1004570"/>
                </a:lnTo>
                <a:lnTo>
                  <a:pt x="60293" y="1004570"/>
                </a:lnTo>
                <a:lnTo>
                  <a:pt x="66396" y="1009650"/>
                </a:lnTo>
                <a:lnTo>
                  <a:pt x="66218" y="1009650"/>
                </a:lnTo>
                <a:lnTo>
                  <a:pt x="72595" y="1016000"/>
                </a:lnTo>
                <a:lnTo>
                  <a:pt x="72396" y="1016000"/>
                </a:lnTo>
                <a:lnTo>
                  <a:pt x="79045" y="1021080"/>
                </a:lnTo>
                <a:lnTo>
                  <a:pt x="78846" y="1021080"/>
                </a:lnTo>
                <a:lnTo>
                  <a:pt x="85736" y="1024890"/>
                </a:lnTo>
                <a:lnTo>
                  <a:pt x="85527" y="1024890"/>
                </a:lnTo>
                <a:lnTo>
                  <a:pt x="92668" y="1029970"/>
                </a:lnTo>
                <a:lnTo>
                  <a:pt x="92448" y="1029970"/>
                </a:lnTo>
                <a:lnTo>
                  <a:pt x="99809" y="1033780"/>
                </a:lnTo>
                <a:lnTo>
                  <a:pt x="99588" y="1033780"/>
                </a:lnTo>
                <a:lnTo>
                  <a:pt x="107170" y="1037590"/>
                </a:lnTo>
                <a:lnTo>
                  <a:pt x="106939" y="1037590"/>
                </a:lnTo>
                <a:lnTo>
                  <a:pt x="114731" y="1041400"/>
                </a:lnTo>
                <a:lnTo>
                  <a:pt x="114489" y="1041400"/>
                </a:lnTo>
                <a:lnTo>
                  <a:pt x="122480" y="1043940"/>
                </a:lnTo>
                <a:lnTo>
                  <a:pt x="122238" y="1043940"/>
                </a:lnTo>
                <a:lnTo>
                  <a:pt x="130405" y="1046480"/>
                </a:lnTo>
                <a:lnTo>
                  <a:pt x="130164" y="1046480"/>
                </a:lnTo>
                <a:lnTo>
                  <a:pt x="138499" y="1049020"/>
                </a:lnTo>
                <a:lnTo>
                  <a:pt x="138247" y="1049020"/>
                </a:lnTo>
                <a:lnTo>
                  <a:pt x="146759" y="1051560"/>
                </a:lnTo>
                <a:lnTo>
                  <a:pt x="146499" y="1051560"/>
                </a:lnTo>
                <a:lnTo>
                  <a:pt x="155158" y="1052830"/>
                </a:lnTo>
                <a:lnTo>
                  <a:pt x="159220" y="1052830"/>
                </a:lnTo>
                <a:lnTo>
                  <a:pt x="163640" y="1054100"/>
                </a:lnTo>
                <a:lnTo>
                  <a:pt x="4456922" y="1054100"/>
                </a:lnTo>
                <a:lnTo>
                  <a:pt x="4431154" y="1061720"/>
                </a:lnTo>
                <a:lnTo>
                  <a:pt x="4422264" y="1062990"/>
                </a:lnTo>
                <a:close/>
              </a:path>
              <a:path w="4575809" h="1064260">
                <a:moveTo>
                  <a:pt x="4540647" y="92710"/>
                </a:moveTo>
                <a:lnTo>
                  <a:pt x="4536071" y="85090"/>
                </a:lnTo>
                <a:lnTo>
                  <a:pt x="4536207" y="85090"/>
                </a:lnTo>
                <a:lnTo>
                  <a:pt x="4531309" y="78740"/>
                </a:lnTo>
                <a:lnTo>
                  <a:pt x="4531466" y="78740"/>
                </a:lnTo>
                <a:lnTo>
                  <a:pt x="4526241" y="72390"/>
                </a:lnTo>
                <a:lnTo>
                  <a:pt x="4526398" y="72390"/>
                </a:lnTo>
                <a:lnTo>
                  <a:pt x="4520868" y="66040"/>
                </a:lnTo>
                <a:lnTo>
                  <a:pt x="4521037" y="66040"/>
                </a:lnTo>
                <a:lnTo>
                  <a:pt x="4515213" y="59690"/>
                </a:lnTo>
                <a:lnTo>
                  <a:pt x="4515393" y="59690"/>
                </a:lnTo>
                <a:lnTo>
                  <a:pt x="4509286" y="54610"/>
                </a:lnTo>
                <a:lnTo>
                  <a:pt x="4509476" y="54610"/>
                </a:lnTo>
                <a:lnTo>
                  <a:pt x="4503089" y="48260"/>
                </a:lnTo>
                <a:lnTo>
                  <a:pt x="4503289" y="48260"/>
                </a:lnTo>
                <a:lnTo>
                  <a:pt x="4496640" y="43180"/>
                </a:lnTo>
                <a:lnTo>
                  <a:pt x="4496837" y="43180"/>
                </a:lnTo>
                <a:lnTo>
                  <a:pt x="4489948" y="39370"/>
                </a:lnTo>
                <a:lnTo>
                  <a:pt x="4490157" y="39370"/>
                </a:lnTo>
                <a:lnTo>
                  <a:pt x="4483026" y="34290"/>
                </a:lnTo>
                <a:lnTo>
                  <a:pt x="4483236" y="34290"/>
                </a:lnTo>
                <a:lnTo>
                  <a:pt x="4475875" y="30480"/>
                </a:lnTo>
                <a:lnTo>
                  <a:pt x="4476095" y="30480"/>
                </a:lnTo>
                <a:lnTo>
                  <a:pt x="4468514" y="26670"/>
                </a:lnTo>
                <a:lnTo>
                  <a:pt x="4468745" y="26670"/>
                </a:lnTo>
                <a:lnTo>
                  <a:pt x="4460954" y="22860"/>
                </a:lnTo>
                <a:lnTo>
                  <a:pt x="4461196" y="22860"/>
                </a:lnTo>
                <a:lnTo>
                  <a:pt x="4453206" y="20320"/>
                </a:lnTo>
                <a:lnTo>
                  <a:pt x="4453447" y="20320"/>
                </a:lnTo>
                <a:lnTo>
                  <a:pt x="4445279" y="17780"/>
                </a:lnTo>
                <a:lnTo>
                  <a:pt x="4445520" y="17780"/>
                </a:lnTo>
                <a:lnTo>
                  <a:pt x="4437186" y="15240"/>
                </a:lnTo>
                <a:lnTo>
                  <a:pt x="4437437" y="15240"/>
                </a:lnTo>
                <a:lnTo>
                  <a:pt x="4428923" y="12700"/>
                </a:lnTo>
                <a:lnTo>
                  <a:pt x="4429184" y="12700"/>
                </a:lnTo>
                <a:lnTo>
                  <a:pt x="4420526" y="11430"/>
                </a:lnTo>
                <a:lnTo>
                  <a:pt x="4416464" y="11430"/>
                </a:lnTo>
                <a:lnTo>
                  <a:pt x="4412045" y="10160"/>
                </a:lnTo>
                <a:lnTo>
                  <a:pt x="4456922" y="10160"/>
                </a:lnTo>
                <a:lnTo>
                  <a:pt x="4465153" y="13970"/>
                </a:lnTo>
                <a:lnTo>
                  <a:pt x="4503014" y="35560"/>
                </a:lnTo>
                <a:lnTo>
                  <a:pt x="4516418" y="46990"/>
                </a:lnTo>
                <a:lnTo>
                  <a:pt x="4522712" y="52070"/>
                </a:lnTo>
                <a:lnTo>
                  <a:pt x="4528700" y="58420"/>
                </a:lnTo>
                <a:lnTo>
                  <a:pt x="4534397" y="64770"/>
                </a:lnTo>
                <a:lnTo>
                  <a:pt x="4539768" y="72390"/>
                </a:lnTo>
                <a:lnTo>
                  <a:pt x="4544815" y="78740"/>
                </a:lnTo>
                <a:lnTo>
                  <a:pt x="4549528" y="86360"/>
                </a:lnTo>
                <a:lnTo>
                  <a:pt x="4552438" y="91440"/>
                </a:lnTo>
                <a:lnTo>
                  <a:pt x="4540512" y="91440"/>
                </a:lnTo>
                <a:lnTo>
                  <a:pt x="4540647" y="92710"/>
                </a:lnTo>
                <a:close/>
              </a:path>
              <a:path w="4575809" h="1064260">
                <a:moveTo>
                  <a:pt x="35036" y="92710"/>
                </a:moveTo>
                <a:lnTo>
                  <a:pt x="35173" y="91440"/>
                </a:lnTo>
                <a:lnTo>
                  <a:pt x="35799" y="91440"/>
                </a:lnTo>
                <a:lnTo>
                  <a:pt x="35036" y="92710"/>
                </a:lnTo>
                <a:close/>
              </a:path>
              <a:path w="4575809" h="1064260">
                <a:moveTo>
                  <a:pt x="4559936" y="138430"/>
                </a:moveTo>
                <a:lnTo>
                  <a:pt x="4557569" y="129540"/>
                </a:lnTo>
                <a:lnTo>
                  <a:pt x="4554878" y="121920"/>
                </a:lnTo>
                <a:lnTo>
                  <a:pt x="4551820" y="114300"/>
                </a:lnTo>
                <a:lnTo>
                  <a:pt x="4548397" y="106680"/>
                </a:lnTo>
                <a:lnTo>
                  <a:pt x="4544626" y="99060"/>
                </a:lnTo>
                <a:lnTo>
                  <a:pt x="4540512" y="91440"/>
                </a:lnTo>
                <a:lnTo>
                  <a:pt x="4552438" y="91440"/>
                </a:lnTo>
                <a:lnTo>
                  <a:pt x="4553893" y="93980"/>
                </a:lnTo>
                <a:lnTo>
                  <a:pt x="4557895" y="101600"/>
                </a:lnTo>
                <a:lnTo>
                  <a:pt x="4561516" y="110490"/>
                </a:lnTo>
                <a:lnTo>
                  <a:pt x="4564762" y="118110"/>
                </a:lnTo>
                <a:lnTo>
                  <a:pt x="4570050" y="134620"/>
                </a:lnTo>
                <a:lnTo>
                  <a:pt x="4570627" y="137160"/>
                </a:lnTo>
                <a:lnTo>
                  <a:pt x="4559872" y="137160"/>
                </a:lnTo>
                <a:lnTo>
                  <a:pt x="4559936" y="138430"/>
                </a:lnTo>
                <a:close/>
              </a:path>
              <a:path w="4575809" h="1064260">
                <a:moveTo>
                  <a:pt x="15749" y="138430"/>
                </a:moveTo>
                <a:lnTo>
                  <a:pt x="15811" y="137160"/>
                </a:lnTo>
                <a:lnTo>
                  <a:pt x="16087" y="137160"/>
                </a:lnTo>
                <a:lnTo>
                  <a:pt x="15749" y="138430"/>
                </a:lnTo>
                <a:close/>
              </a:path>
              <a:path w="4575809" h="1064260">
                <a:moveTo>
                  <a:pt x="4570627" y="927100"/>
                </a:moveTo>
                <a:lnTo>
                  <a:pt x="4559872" y="927100"/>
                </a:lnTo>
                <a:lnTo>
                  <a:pt x="4561841" y="918210"/>
                </a:lnTo>
                <a:lnTo>
                  <a:pt x="4563328" y="909320"/>
                </a:lnTo>
                <a:lnTo>
                  <a:pt x="4563915" y="905510"/>
                </a:lnTo>
                <a:lnTo>
                  <a:pt x="4564396" y="901700"/>
                </a:lnTo>
                <a:lnTo>
                  <a:pt x="4564783" y="896620"/>
                </a:lnTo>
                <a:lnTo>
                  <a:pt x="4565055" y="892810"/>
                </a:lnTo>
                <a:lnTo>
                  <a:pt x="4565224" y="887730"/>
                </a:lnTo>
                <a:lnTo>
                  <a:pt x="4565212" y="176530"/>
                </a:lnTo>
                <a:lnTo>
                  <a:pt x="4565055" y="171450"/>
                </a:lnTo>
                <a:lnTo>
                  <a:pt x="4564385" y="162560"/>
                </a:lnTo>
                <a:lnTo>
                  <a:pt x="4563893" y="158750"/>
                </a:lnTo>
                <a:lnTo>
                  <a:pt x="4563296" y="154940"/>
                </a:lnTo>
                <a:lnTo>
                  <a:pt x="4561788" y="146050"/>
                </a:lnTo>
                <a:lnTo>
                  <a:pt x="4559872" y="137160"/>
                </a:lnTo>
                <a:lnTo>
                  <a:pt x="4570627" y="137160"/>
                </a:lnTo>
                <a:lnTo>
                  <a:pt x="4575683" y="175260"/>
                </a:lnTo>
                <a:lnTo>
                  <a:pt x="4575683" y="889000"/>
                </a:lnTo>
                <a:lnTo>
                  <a:pt x="4572070" y="920750"/>
                </a:lnTo>
                <a:lnTo>
                  <a:pt x="4570627" y="927100"/>
                </a:lnTo>
                <a:close/>
              </a:path>
              <a:path w="4575809" h="1064260">
                <a:moveTo>
                  <a:pt x="16087" y="927100"/>
                </a:moveTo>
                <a:lnTo>
                  <a:pt x="15811" y="927100"/>
                </a:lnTo>
                <a:lnTo>
                  <a:pt x="15749" y="925830"/>
                </a:lnTo>
                <a:lnTo>
                  <a:pt x="16087" y="927100"/>
                </a:lnTo>
                <a:close/>
              </a:path>
              <a:path w="4575809" h="1064260">
                <a:moveTo>
                  <a:pt x="4552438" y="972820"/>
                </a:moveTo>
                <a:lnTo>
                  <a:pt x="4540512" y="972820"/>
                </a:lnTo>
                <a:lnTo>
                  <a:pt x="4544752" y="965200"/>
                </a:lnTo>
                <a:lnTo>
                  <a:pt x="4548511" y="957580"/>
                </a:lnTo>
                <a:lnTo>
                  <a:pt x="4551925" y="949960"/>
                </a:lnTo>
                <a:lnTo>
                  <a:pt x="4554972" y="942340"/>
                </a:lnTo>
                <a:lnTo>
                  <a:pt x="4557643" y="934720"/>
                </a:lnTo>
                <a:lnTo>
                  <a:pt x="4559936" y="925830"/>
                </a:lnTo>
                <a:lnTo>
                  <a:pt x="4559872" y="927100"/>
                </a:lnTo>
                <a:lnTo>
                  <a:pt x="4570627" y="927100"/>
                </a:lnTo>
                <a:lnTo>
                  <a:pt x="4570050" y="929640"/>
                </a:lnTo>
                <a:lnTo>
                  <a:pt x="4564762" y="946150"/>
                </a:lnTo>
                <a:lnTo>
                  <a:pt x="4561516" y="953770"/>
                </a:lnTo>
                <a:lnTo>
                  <a:pt x="4557895" y="962660"/>
                </a:lnTo>
                <a:lnTo>
                  <a:pt x="4553893" y="970280"/>
                </a:lnTo>
                <a:lnTo>
                  <a:pt x="4552438" y="972820"/>
                </a:lnTo>
                <a:close/>
              </a:path>
              <a:path w="4575809" h="1064260">
                <a:moveTo>
                  <a:pt x="35799" y="972820"/>
                </a:moveTo>
                <a:lnTo>
                  <a:pt x="35173" y="972820"/>
                </a:lnTo>
                <a:lnTo>
                  <a:pt x="35036" y="971550"/>
                </a:lnTo>
                <a:lnTo>
                  <a:pt x="35799" y="972820"/>
                </a:lnTo>
                <a:close/>
              </a:path>
              <a:path w="4575809" h="1064260">
                <a:moveTo>
                  <a:pt x="4456922" y="1054100"/>
                </a:moveTo>
                <a:lnTo>
                  <a:pt x="4412045" y="1054100"/>
                </a:lnTo>
                <a:lnTo>
                  <a:pt x="4416464" y="1052830"/>
                </a:lnTo>
                <a:lnTo>
                  <a:pt x="4420526" y="1052830"/>
                </a:lnTo>
                <a:lnTo>
                  <a:pt x="4429184" y="1051560"/>
                </a:lnTo>
                <a:lnTo>
                  <a:pt x="4428923" y="1051560"/>
                </a:lnTo>
                <a:lnTo>
                  <a:pt x="4437437" y="1049020"/>
                </a:lnTo>
                <a:lnTo>
                  <a:pt x="4437186" y="1049020"/>
                </a:lnTo>
                <a:lnTo>
                  <a:pt x="4445520" y="1046480"/>
                </a:lnTo>
                <a:lnTo>
                  <a:pt x="4445279" y="1046480"/>
                </a:lnTo>
                <a:lnTo>
                  <a:pt x="4453447" y="1043940"/>
                </a:lnTo>
                <a:lnTo>
                  <a:pt x="4453206" y="1043940"/>
                </a:lnTo>
                <a:lnTo>
                  <a:pt x="4461196" y="1041400"/>
                </a:lnTo>
                <a:lnTo>
                  <a:pt x="4460954" y="1041400"/>
                </a:lnTo>
                <a:lnTo>
                  <a:pt x="4468745" y="1037590"/>
                </a:lnTo>
                <a:lnTo>
                  <a:pt x="4468514" y="1037590"/>
                </a:lnTo>
                <a:lnTo>
                  <a:pt x="4476095" y="1033780"/>
                </a:lnTo>
                <a:lnTo>
                  <a:pt x="4475875" y="1033780"/>
                </a:lnTo>
                <a:lnTo>
                  <a:pt x="4483236" y="1029970"/>
                </a:lnTo>
                <a:lnTo>
                  <a:pt x="4483026" y="1029970"/>
                </a:lnTo>
                <a:lnTo>
                  <a:pt x="4490157" y="1024890"/>
                </a:lnTo>
                <a:lnTo>
                  <a:pt x="4489948" y="1024890"/>
                </a:lnTo>
                <a:lnTo>
                  <a:pt x="4496837" y="1021080"/>
                </a:lnTo>
                <a:lnTo>
                  <a:pt x="4496640" y="1021080"/>
                </a:lnTo>
                <a:lnTo>
                  <a:pt x="4503289" y="1016000"/>
                </a:lnTo>
                <a:lnTo>
                  <a:pt x="4503089" y="1016000"/>
                </a:lnTo>
                <a:lnTo>
                  <a:pt x="4509476" y="1009650"/>
                </a:lnTo>
                <a:lnTo>
                  <a:pt x="4509286" y="1009650"/>
                </a:lnTo>
                <a:lnTo>
                  <a:pt x="4515393" y="1004570"/>
                </a:lnTo>
                <a:lnTo>
                  <a:pt x="4515213" y="1004570"/>
                </a:lnTo>
                <a:lnTo>
                  <a:pt x="4521037" y="998220"/>
                </a:lnTo>
                <a:lnTo>
                  <a:pt x="4520868" y="998220"/>
                </a:lnTo>
                <a:lnTo>
                  <a:pt x="4526398" y="991870"/>
                </a:lnTo>
                <a:lnTo>
                  <a:pt x="4526241" y="991870"/>
                </a:lnTo>
                <a:lnTo>
                  <a:pt x="4531466" y="985520"/>
                </a:lnTo>
                <a:lnTo>
                  <a:pt x="4531309" y="985520"/>
                </a:lnTo>
                <a:lnTo>
                  <a:pt x="4536207" y="979170"/>
                </a:lnTo>
                <a:lnTo>
                  <a:pt x="4536071" y="979170"/>
                </a:lnTo>
                <a:lnTo>
                  <a:pt x="4540647" y="971550"/>
                </a:lnTo>
                <a:lnTo>
                  <a:pt x="4540512" y="972820"/>
                </a:lnTo>
                <a:lnTo>
                  <a:pt x="4552438" y="972820"/>
                </a:lnTo>
                <a:lnTo>
                  <a:pt x="4549528" y="977900"/>
                </a:lnTo>
                <a:lnTo>
                  <a:pt x="4544815" y="985520"/>
                </a:lnTo>
                <a:lnTo>
                  <a:pt x="4539768" y="991870"/>
                </a:lnTo>
                <a:lnTo>
                  <a:pt x="4534397" y="999490"/>
                </a:lnTo>
                <a:lnTo>
                  <a:pt x="4528700" y="1005840"/>
                </a:lnTo>
                <a:lnTo>
                  <a:pt x="4522712" y="1012190"/>
                </a:lnTo>
                <a:lnTo>
                  <a:pt x="4516418" y="1017270"/>
                </a:lnTo>
                <a:lnTo>
                  <a:pt x="4509852" y="1023620"/>
                </a:lnTo>
                <a:lnTo>
                  <a:pt x="4473172" y="1046480"/>
                </a:lnTo>
                <a:lnTo>
                  <a:pt x="4465153" y="1050290"/>
                </a:lnTo>
                <a:lnTo>
                  <a:pt x="4456922" y="1054100"/>
                </a:lnTo>
                <a:close/>
              </a:path>
              <a:path w="4575809" h="1064260">
                <a:moveTo>
                  <a:pt x="4413175" y="1064260"/>
                </a:moveTo>
                <a:lnTo>
                  <a:pt x="162508" y="1064260"/>
                </a:lnTo>
                <a:lnTo>
                  <a:pt x="157964" y="1062990"/>
                </a:lnTo>
                <a:lnTo>
                  <a:pt x="4417719" y="1062990"/>
                </a:lnTo>
                <a:lnTo>
                  <a:pt x="4413175" y="106426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641599" y="3635042"/>
            <a:ext cx="203581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5">
                <a:latin typeface="微软雅黑"/>
                <a:cs typeface="微软雅黑"/>
              </a:rPr>
              <a:t>自我实现</a:t>
            </a:r>
            <a:endParaRPr sz="395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458797" y="4890322"/>
            <a:ext cx="4401820" cy="1056005"/>
          </a:xfrm>
          <a:custGeom>
            <a:avLst/>
            <a:gdLst/>
            <a:ahLst/>
            <a:cxnLst/>
            <a:rect l="l" t="t" r="r" b="b"/>
            <a:pathLst>
              <a:path w="4401819" h="1056004">
                <a:moveTo>
                  <a:pt x="4225629" y="1055465"/>
                </a:moveTo>
                <a:lnTo>
                  <a:pt x="175909" y="1055465"/>
                </a:lnTo>
                <a:lnTo>
                  <a:pt x="129184" y="1049035"/>
                </a:lnTo>
                <a:lnTo>
                  <a:pt x="87188" y="1031217"/>
                </a:lnTo>
                <a:lnTo>
                  <a:pt x="51598" y="1003685"/>
                </a:lnTo>
                <a:lnTo>
                  <a:pt x="24086" y="968114"/>
                </a:lnTo>
                <a:lnTo>
                  <a:pt x="6329" y="926179"/>
                </a:lnTo>
                <a:lnTo>
                  <a:pt x="0" y="879554"/>
                </a:lnTo>
                <a:lnTo>
                  <a:pt x="0" y="175910"/>
                </a:lnTo>
                <a:lnTo>
                  <a:pt x="6329" y="129154"/>
                </a:lnTo>
                <a:lnTo>
                  <a:pt x="24086" y="87141"/>
                </a:lnTo>
                <a:lnTo>
                  <a:pt x="51598" y="51544"/>
                </a:lnTo>
                <a:lnTo>
                  <a:pt x="87188" y="24038"/>
                </a:lnTo>
                <a:lnTo>
                  <a:pt x="129184" y="6299"/>
                </a:lnTo>
                <a:lnTo>
                  <a:pt x="175909" y="0"/>
                </a:lnTo>
                <a:lnTo>
                  <a:pt x="4225629" y="0"/>
                </a:lnTo>
                <a:lnTo>
                  <a:pt x="4272586" y="6299"/>
                </a:lnTo>
                <a:lnTo>
                  <a:pt x="4314720" y="24038"/>
                </a:lnTo>
                <a:lnTo>
                  <a:pt x="4350357" y="51544"/>
                </a:lnTo>
                <a:lnTo>
                  <a:pt x="4377822" y="87141"/>
                </a:lnTo>
                <a:lnTo>
                  <a:pt x="4395441" y="129154"/>
                </a:lnTo>
                <a:lnTo>
                  <a:pt x="4401540" y="175910"/>
                </a:lnTo>
                <a:lnTo>
                  <a:pt x="4401540" y="879554"/>
                </a:lnTo>
                <a:lnTo>
                  <a:pt x="4395441" y="926179"/>
                </a:lnTo>
                <a:lnTo>
                  <a:pt x="4377822" y="968114"/>
                </a:lnTo>
                <a:lnTo>
                  <a:pt x="4350357" y="1003685"/>
                </a:lnTo>
                <a:lnTo>
                  <a:pt x="4314720" y="1031217"/>
                </a:lnTo>
                <a:lnTo>
                  <a:pt x="4272586" y="1049035"/>
                </a:lnTo>
                <a:lnTo>
                  <a:pt x="4225629" y="1055465"/>
                </a:lnTo>
                <a:close/>
              </a:path>
            </a:pathLst>
          </a:custGeom>
          <a:solidFill>
            <a:srgbClr val="FFFFFF">
              <a:alpha val="9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453728" y="4885128"/>
            <a:ext cx="4412615" cy="1065530"/>
          </a:xfrm>
          <a:custGeom>
            <a:avLst/>
            <a:gdLst/>
            <a:ahLst/>
            <a:cxnLst/>
            <a:rect l="l" t="t" r="r" b="b"/>
            <a:pathLst>
              <a:path w="4412615" h="1065529">
                <a:moveTo>
                  <a:pt x="4254256" y="1270"/>
                </a:moveTo>
                <a:lnTo>
                  <a:pt x="157975" y="1270"/>
                </a:lnTo>
                <a:lnTo>
                  <a:pt x="162518" y="0"/>
                </a:lnTo>
                <a:lnTo>
                  <a:pt x="4249713" y="0"/>
                </a:lnTo>
                <a:lnTo>
                  <a:pt x="4254256" y="1270"/>
                </a:lnTo>
                <a:close/>
              </a:path>
              <a:path w="4412615" h="1065529">
                <a:moveTo>
                  <a:pt x="4258812" y="1062990"/>
                </a:moveTo>
                <a:lnTo>
                  <a:pt x="153420" y="1062990"/>
                </a:lnTo>
                <a:lnTo>
                  <a:pt x="144539" y="1061720"/>
                </a:lnTo>
                <a:lnTo>
                  <a:pt x="102520" y="1046480"/>
                </a:lnTo>
                <a:lnTo>
                  <a:pt x="65841" y="1023620"/>
                </a:lnTo>
                <a:lnTo>
                  <a:pt x="59265" y="1017270"/>
                </a:lnTo>
                <a:lnTo>
                  <a:pt x="52982" y="1012190"/>
                </a:lnTo>
                <a:lnTo>
                  <a:pt x="46984" y="1005840"/>
                </a:lnTo>
                <a:lnTo>
                  <a:pt x="41298" y="999490"/>
                </a:lnTo>
                <a:lnTo>
                  <a:pt x="35925" y="991870"/>
                </a:lnTo>
                <a:lnTo>
                  <a:pt x="30869" y="985520"/>
                </a:lnTo>
                <a:lnTo>
                  <a:pt x="26166" y="977900"/>
                </a:lnTo>
                <a:lnTo>
                  <a:pt x="21801" y="970280"/>
                </a:lnTo>
                <a:lnTo>
                  <a:pt x="17799" y="962660"/>
                </a:lnTo>
                <a:lnTo>
                  <a:pt x="14177" y="953770"/>
                </a:lnTo>
                <a:lnTo>
                  <a:pt x="10931" y="946150"/>
                </a:lnTo>
                <a:lnTo>
                  <a:pt x="1403" y="906780"/>
                </a:lnTo>
                <a:lnTo>
                  <a:pt x="0" y="889000"/>
                </a:lnTo>
                <a:lnTo>
                  <a:pt x="0" y="175260"/>
                </a:lnTo>
                <a:lnTo>
                  <a:pt x="5643" y="134620"/>
                </a:lnTo>
                <a:lnTo>
                  <a:pt x="14177" y="110490"/>
                </a:lnTo>
                <a:lnTo>
                  <a:pt x="17799" y="101600"/>
                </a:lnTo>
                <a:lnTo>
                  <a:pt x="21801" y="93980"/>
                </a:lnTo>
                <a:lnTo>
                  <a:pt x="26166" y="86360"/>
                </a:lnTo>
                <a:lnTo>
                  <a:pt x="30869" y="78740"/>
                </a:lnTo>
                <a:lnTo>
                  <a:pt x="35925" y="72390"/>
                </a:lnTo>
                <a:lnTo>
                  <a:pt x="41298" y="64770"/>
                </a:lnTo>
                <a:lnTo>
                  <a:pt x="46984" y="58420"/>
                </a:lnTo>
                <a:lnTo>
                  <a:pt x="52982" y="52070"/>
                </a:lnTo>
                <a:lnTo>
                  <a:pt x="59265" y="46990"/>
                </a:lnTo>
                <a:lnTo>
                  <a:pt x="65841" y="40640"/>
                </a:lnTo>
                <a:lnTo>
                  <a:pt x="102520" y="17780"/>
                </a:lnTo>
                <a:lnTo>
                  <a:pt x="144539" y="2540"/>
                </a:lnTo>
                <a:lnTo>
                  <a:pt x="153420" y="1270"/>
                </a:lnTo>
                <a:lnTo>
                  <a:pt x="4258812" y="1270"/>
                </a:lnTo>
                <a:lnTo>
                  <a:pt x="4267693" y="2540"/>
                </a:lnTo>
                <a:lnTo>
                  <a:pt x="4293471" y="10160"/>
                </a:lnTo>
                <a:lnTo>
                  <a:pt x="163638" y="10160"/>
                </a:lnTo>
                <a:lnTo>
                  <a:pt x="159230" y="11430"/>
                </a:lnTo>
                <a:lnTo>
                  <a:pt x="155167" y="11430"/>
                </a:lnTo>
                <a:lnTo>
                  <a:pt x="146510" y="12700"/>
                </a:lnTo>
                <a:lnTo>
                  <a:pt x="146771" y="12700"/>
                </a:lnTo>
                <a:lnTo>
                  <a:pt x="138257" y="15240"/>
                </a:lnTo>
                <a:lnTo>
                  <a:pt x="138508" y="15240"/>
                </a:lnTo>
                <a:lnTo>
                  <a:pt x="130163" y="17780"/>
                </a:lnTo>
                <a:lnTo>
                  <a:pt x="130415" y="17780"/>
                </a:lnTo>
                <a:lnTo>
                  <a:pt x="122247" y="20320"/>
                </a:lnTo>
                <a:lnTo>
                  <a:pt x="122488" y="20320"/>
                </a:lnTo>
                <a:lnTo>
                  <a:pt x="114499" y="22860"/>
                </a:lnTo>
                <a:lnTo>
                  <a:pt x="114741" y="22860"/>
                </a:lnTo>
                <a:lnTo>
                  <a:pt x="106949" y="26670"/>
                </a:lnTo>
                <a:lnTo>
                  <a:pt x="107178" y="26670"/>
                </a:lnTo>
                <a:lnTo>
                  <a:pt x="99600" y="30480"/>
                </a:lnTo>
                <a:lnTo>
                  <a:pt x="99819" y="30480"/>
                </a:lnTo>
                <a:lnTo>
                  <a:pt x="92456" y="34290"/>
                </a:lnTo>
                <a:lnTo>
                  <a:pt x="92667" y="34290"/>
                </a:lnTo>
                <a:lnTo>
                  <a:pt x="85536" y="39370"/>
                </a:lnTo>
                <a:lnTo>
                  <a:pt x="85747" y="39370"/>
                </a:lnTo>
                <a:lnTo>
                  <a:pt x="78845" y="43180"/>
                </a:lnTo>
                <a:lnTo>
                  <a:pt x="79055" y="43180"/>
                </a:lnTo>
                <a:lnTo>
                  <a:pt x="72405" y="48260"/>
                </a:lnTo>
                <a:lnTo>
                  <a:pt x="72606" y="48260"/>
                </a:lnTo>
                <a:lnTo>
                  <a:pt x="66217" y="54610"/>
                </a:lnTo>
                <a:lnTo>
                  <a:pt x="66406" y="54610"/>
                </a:lnTo>
                <a:lnTo>
                  <a:pt x="60301" y="59690"/>
                </a:lnTo>
                <a:lnTo>
                  <a:pt x="60469" y="59690"/>
                </a:lnTo>
                <a:lnTo>
                  <a:pt x="54647" y="66040"/>
                </a:lnTo>
                <a:lnTo>
                  <a:pt x="54815" y="66040"/>
                </a:lnTo>
                <a:lnTo>
                  <a:pt x="49296" y="72390"/>
                </a:lnTo>
                <a:lnTo>
                  <a:pt x="49453" y="72390"/>
                </a:lnTo>
                <a:lnTo>
                  <a:pt x="44229" y="78740"/>
                </a:lnTo>
                <a:lnTo>
                  <a:pt x="44386" y="78740"/>
                </a:lnTo>
                <a:lnTo>
                  <a:pt x="39475" y="85090"/>
                </a:lnTo>
                <a:lnTo>
                  <a:pt x="39621" y="85090"/>
                </a:lnTo>
                <a:lnTo>
                  <a:pt x="35808" y="91440"/>
                </a:lnTo>
                <a:lnTo>
                  <a:pt x="35171" y="91440"/>
                </a:lnTo>
                <a:lnTo>
                  <a:pt x="30942" y="99060"/>
                </a:lnTo>
                <a:lnTo>
                  <a:pt x="27181" y="106680"/>
                </a:lnTo>
                <a:lnTo>
                  <a:pt x="23768" y="114300"/>
                </a:lnTo>
                <a:lnTo>
                  <a:pt x="20722" y="121920"/>
                </a:lnTo>
                <a:lnTo>
                  <a:pt x="18041" y="129540"/>
                </a:lnTo>
                <a:lnTo>
                  <a:pt x="16087" y="137160"/>
                </a:lnTo>
                <a:lnTo>
                  <a:pt x="15821" y="137160"/>
                </a:lnTo>
                <a:lnTo>
                  <a:pt x="13852" y="146050"/>
                </a:lnTo>
                <a:lnTo>
                  <a:pt x="12355" y="154940"/>
                </a:lnTo>
                <a:lnTo>
                  <a:pt x="11779" y="158750"/>
                </a:lnTo>
                <a:lnTo>
                  <a:pt x="11288" y="162560"/>
                </a:lnTo>
                <a:lnTo>
                  <a:pt x="10638" y="171450"/>
                </a:lnTo>
                <a:lnTo>
                  <a:pt x="10512" y="175260"/>
                </a:lnTo>
                <a:lnTo>
                  <a:pt x="10638" y="892810"/>
                </a:lnTo>
                <a:lnTo>
                  <a:pt x="10922" y="896620"/>
                </a:lnTo>
                <a:lnTo>
                  <a:pt x="11299" y="901700"/>
                </a:lnTo>
                <a:lnTo>
                  <a:pt x="11790" y="905510"/>
                </a:lnTo>
                <a:lnTo>
                  <a:pt x="12388" y="909320"/>
                </a:lnTo>
                <a:lnTo>
                  <a:pt x="13905" y="918210"/>
                </a:lnTo>
                <a:lnTo>
                  <a:pt x="15821" y="927100"/>
                </a:lnTo>
                <a:lnTo>
                  <a:pt x="16087" y="927100"/>
                </a:lnTo>
                <a:lnTo>
                  <a:pt x="18124" y="934720"/>
                </a:lnTo>
                <a:lnTo>
                  <a:pt x="20807" y="942340"/>
                </a:lnTo>
                <a:lnTo>
                  <a:pt x="23873" y="949960"/>
                </a:lnTo>
                <a:lnTo>
                  <a:pt x="27286" y="957580"/>
                </a:lnTo>
                <a:lnTo>
                  <a:pt x="31068" y="965200"/>
                </a:lnTo>
                <a:lnTo>
                  <a:pt x="35171" y="972820"/>
                </a:lnTo>
                <a:lnTo>
                  <a:pt x="35808" y="972820"/>
                </a:lnTo>
                <a:lnTo>
                  <a:pt x="39621" y="979170"/>
                </a:lnTo>
                <a:lnTo>
                  <a:pt x="39475" y="979170"/>
                </a:lnTo>
                <a:lnTo>
                  <a:pt x="44386" y="985520"/>
                </a:lnTo>
                <a:lnTo>
                  <a:pt x="44229" y="985520"/>
                </a:lnTo>
                <a:lnTo>
                  <a:pt x="49453" y="991870"/>
                </a:lnTo>
                <a:lnTo>
                  <a:pt x="49296" y="991870"/>
                </a:lnTo>
                <a:lnTo>
                  <a:pt x="54815" y="998220"/>
                </a:lnTo>
                <a:lnTo>
                  <a:pt x="54647" y="998220"/>
                </a:lnTo>
                <a:lnTo>
                  <a:pt x="60469" y="1004570"/>
                </a:lnTo>
                <a:lnTo>
                  <a:pt x="60301" y="1004570"/>
                </a:lnTo>
                <a:lnTo>
                  <a:pt x="66406" y="1009650"/>
                </a:lnTo>
                <a:lnTo>
                  <a:pt x="66217" y="1009650"/>
                </a:lnTo>
                <a:lnTo>
                  <a:pt x="72606" y="1016000"/>
                </a:lnTo>
                <a:lnTo>
                  <a:pt x="72405" y="1016000"/>
                </a:lnTo>
                <a:lnTo>
                  <a:pt x="79055" y="1021080"/>
                </a:lnTo>
                <a:lnTo>
                  <a:pt x="78845" y="1021080"/>
                </a:lnTo>
                <a:lnTo>
                  <a:pt x="85747" y="1024890"/>
                </a:lnTo>
                <a:lnTo>
                  <a:pt x="85536" y="1024890"/>
                </a:lnTo>
                <a:lnTo>
                  <a:pt x="92667" y="1029970"/>
                </a:lnTo>
                <a:lnTo>
                  <a:pt x="92456" y="1029970"/>
                </a:lnTo>
                <a:lnTo>
                  <a:pt x="99819" y="1033780"/>
                </a:lnTo>
                <a:lnTo>
                  <a:pt x="99600" y="1033780"/>
                </a:lnTo>
                <a:lnTo>
                  <a:pt x="107178" y="1037590"/>
                </a:lnTo>
                <a:lnTo>
                  <a:pt x="106949" y="1037590"/>
                </a:lnTo>
                <a:lnTo>
                  <a:pt x="114741" y="1041400"/>
                </a:lnTo>
                <a:lnTo>
                  <a:pt x="114499" y="1041400"/>
                </a:lnTo>
                <a:lnTo>
                  <a:pt x="122488" y="1043940"/>
                </a:lnTo>
                <a:lnTo>
                  <a:pt x="122247" y="1043940"/>
                </a:lnTo>
                <a:lnTo>
                  <a:pt x="130415" y="1046480"/>
                </a:lnTo>
                <a:lnTo>
                  <a:pt x="130163" y="1046480"/>
                </a:lnTo>
                <a:lnTo>
                  <a:pt x="138508" y="1049020"/>
                </a:lnTo>
                <a:lnTo>
                  <a:pt x="138257" y="1049020"/>
                </a:lnTo>
                <a:lnTo>
                  <a:pt x="146771" y="1051560"/>
                </a:lnTo>
                <a:lnTo>
                  <a:pt x="146510" y="1051560"/>
                </a:lnTo>
                <a:lnTo>
                  <a:pt x="155167" y="1052830"/>
                </a:lnTo>
                <a:lnTo>
                  <a:pt x="159230" y="1052830"/>
                </a:lnTo>
                <a:lnTo>
                  <a:pt x="163638" y="1054100"/>
                </a:lnTo>
                <a:lnTo>
                  <a:pt x="4293471" y="1054100"/>
                </a:lnTo>
                <a:lnTo>
                  <a:pt x="4267693" y="1061720"/>
                </a:lnTo>
                <a:lnTo>
                  <a:pt x="4258812" y="1062990"/>
                </a:lnTo>
                <a:close/>
              </a:path>
              <a:path w="4412615" h="1065529">
                <a:moveTo>
                  <a:pt x="4377186" y="92710"/>
                </a:moveTo>
                <a:lnTo>
                  <a:pt x="4372610" y="85090"/>
                </a:lnTo>
                <a:lnTo>
                  <a:pt x="4372755" y="85090"/>
                </a:lnTo>
                <a:lnTo>
                  <a:pt x="4367856" y="78740"/>
                </a:lnTo>
                <a:lnTo>
                  <a:pt x="4368004" y="78740"/>
                </a:lnTo>
                <a:lnTo>
                  <a:pt x="4362779" y="72390"/>
                </a:lnTo>
                <a:lnTo>
                  <a:pt x="4362945" y="72390"/>
                </a:lnTo>
                <a:lnTo>
                  <a:pt x="4357417" y="66040"/>
                </a:lnTo>
                <a:lnTo>
                  <a:pt x="4357585" y="66040"/>
                </a:lnTo>
                <a:lnTo>
                  <a:pt x="4351761" y="59690"/>
                </a:lnTo>
                <a:lnTo>
                  <a:pt x="4351940" y="59690"/>
                </a:lnTo>
                <a:lnTo>
                  <a:pt x="4345825" y="54610"/>
                </a:lnTo>
                <a:lnTo>
                  <a:pt x="4346015" y="54610"/>
                </a:lnTo>
                <a:lnTo>
                  <a:pt x="4339628" y="48260"/>
                </a:lnTo>
                <a:lnTo>
                  <a:pt x="4339825" y="48260"/>
                </a:lnTo>
                <a:lnTo>
                  <a:pt x="4333187" y="43180"/>
                </a:lnTo>
                <a:lnTo>
                  <a:pt x="4333385" y="43180"/>
                </a:lnTo>
                <a:lnTo>
                  <a:pt x="4326487" y="39370"/>
                </a:lnTo>
                <a:lnTo>
                  <a:pt x="4326695" y="39370"/>
                </a:lnTo>
                <a:lnTo>
                  <a:pt x="4319564" y="34290"/>
                </a:lnTo>
                <a:lnTo>
                  <a:pt x="4319774" y="34290"/>
                </a:lnTo>
                <a:lnTo>
                  <a:pt x="4312413" y="30480"/>
                </a:lnTo>
                <a:lnTo>
                  <a:pt x="4312633" y="30480"/>
                </a:lnTo>
                <a:lnTo>
                  <a:pt x="4305052" y="26670"/>
                </a:lnTo>
                <a:lnTo>
                  <a:pt x="4305283" y="26670"/>
                </a:lnTo>
                <a:lnTo>
                  <a:pt x="4297492" y="22860"/>
                </a:lnTo>
                <a:lnTo>
                  <a:pt x="4297733" y="22860"/>
                </a:lnTo>
                <a:lnTo>
                  <a:pt x="4289744" y="20320"/>
                </a:lnTo>
                <a:lnTo>
                  <a:pt x="4289995" y="20320"/>
                </a:lnTo>
                <a:lnTo>
                  <a:pt x="4281817" y="17780"/>
                </a:lnTo>
                <a:lnTo>
                  <a:pt x="4282068" y="17780"/>
                </a:lnTo>
                <a:lnTo>
                  <a:pt x="4273724" y="15240"/>
                </a:lnTo>
                <a:lnTo>
                  <a:pt x="4273975" y="15240"/>
                </a:lnTo>
                <a:lnTo>
                  <a:pt x="4265461" y="12700"/>
                </a:lnTo>
                <a:lnTo>
                  <a:pt x="4265723" y="12700"/>
                </a:lnTo>
                <a:lnTo>
                  <a:pt x="4257065" y="11430"/>
                </a:lnTo>
                <a:lnTo>
                  <a:pt x="4253011" y="11430"/>
                </a:lnTo>
                <a:lnTo>
                  <a:pt x="4248593" y="10160"/>
                </a:lnTo>
                <a:lnTo>
                  <a:pt x="4293471" y="10160"/>
                </a:lnTo>
                <a:lnTo>
                  <a:pt x="4301691" y="13970"/>
                </a:lnTo>
                <a:lnTo>
                  <a:pt x="4339553" y="35560"/>
                </a:lnTo>
                <a:lnTo>
                  <a:pt x="4352965" y="46990"/>
                </a:lnTo>
                <a:lnTo>
                  <a:pt x="4359248" y="52070"/>
                </a:lnTo>
                <a:lnTo>
                  <a:pt x="4365248" y="58420"/>
                </a:lnTo>
                <a:lnTo>
                  <a:pt x="4370936" y="64770"/>
                </a:lnTo>
                <a:lnTo>
                  <a:pt x="4376317" y="72390"/>
                </a:lnTo>
                <a:lnTo>
                  <a:pt x="4381365" y="78740"/>
                </a:lnTo>
                <a:lnTo>
                  <a:pt x="4386066" y="86360"/>
                </a:lnTo>
                <a:lnTo>
                  <a:pt x="4388975" y="91440"/>
                </a:lnTo>
                <a:lnTo>
                  <a:pt x="4377061" y="91440"/>
                </a:lnTo>
                <a:lnTo>
                  <a:pt x="4377186" y="92710"/>
                </a:lnTo>
                <a:close/>
              </a:path>
              <a:path w="4412615" h="1065529">
                <a:moveTo>
                  <a:pt x="35046" y="92710"/>
                </a:moveTo>
                <a:lnTo>
                  <a:pt x="35171" y="91440"/>
                </a:lnTo>
                <a:lnTo>
                  <a:pt x="35808" y="91440"/>
                </a:lnTo>
                <a:lnTo>
                  <a:pt x="35046" y="92710"/>
                </a:lnTo>
                <a:close/>
              </a:path>
              <a:path w="4412615" h="1065529">
                <a:moveTo>
                  <a:pt x="4396484" y="138430"/>
                </a:moveTo>
                <a:lnTo>
                  <a:pt x="4394107" y="129540"/>
                </a:lnTo>
                <a:lnTo>
                  <a:pt x="4391425" y="121920"/>
                </a:lnTo>
                <a:lnTo>
                  <a:pt x="4388357" y="114300"/>
                </a:lnTo>
                <a:lnTo>
                  <a:pt x="4384945" y="106680"/>
                </a:lnTo>
                <a:lnTo>
                  <a:pt x="4381163" y="99060"/>
                </a:lnTo>
                <a:lnTo>
                  <a:pt x="4377061" y="91440"/>
                </a:lnTo>
                <a:lnTo>
                  <a:pt x="4388975" y="91440"/>
                </a:lnTo>
                <a:lnTo>
                  <a:pt x="4390430" y="93980"/>
                </a:lnTo>
                <a:lnTo>
                  <a:pt x="4394431" y="101600"/>
                </a:lnTo>
                <a:lnTo>
                  <a:pt x="4398055" y="110490"/>
                </a:lnTo>
                <a:lnTo>
                  <a:pt x="4401300" y="118110"/>
                </a:lnTo>
                <a:lnTo>
                  <a:pt x="4406588" y="134620"/>
                </a:lnTo>
                <a:lnTo>
                  <a:pt x="4407165" y="137160"/>
                </a:lnTo>
                <a:lnTo>
                  <a:pt x="4396410" y="137160"/>
                </a:lnTo>
                <a:lnTo>
                  <a:pt x="4396484" y="138430"/>
                </a:lnTo>
                <a:close/>
              </a:path>
              <a:path w="4412615" h="1065529">
                <a:moveTo>
                  <a:pt x="15748" y="138430"/>
                </a:moveTo>
                <a:lnTo>
                  <a:pt x="15821" y="137160"/>
                </a:lnTo>
                <a:lnTo>
                  <a:pt x="16087" y="137160"/>
                </a:lnTo>
                <a:lnTo>
                  <a:pt x="15748" y="138430"/>
                </a:lnTo>
                <a:close/>
              </a:path>
              <a:path w="4412615" h="1065529">
                <a:moveTo>
                  <a:pt x="4407165" y="927100"/>
                </a:moveTo>
                <a:lnTo>
                  <a:pt x="4396410" y="927100"/>
                </a:lnTo>
                <a:lnTo>
                  <a:pt x="4398380" y="918210"/>
                </a:lnTo>
                <a:lnTo>
                  <a:pt x="4399875" y="909320"/>
                </a:lnTo>
                <a:lnTo>
                  <a:pt x="4400452" y="905510"/>
                </a:lnTo>
                <a:lnTo>
                  <a:pt x="4400944" y="901700"/>
                </a:lnTo>
                <a:lnTo>
                  <a:pt x="4401321" y="896620"/>
                </a:lnTo>
                <a:lnTo>
                  <a:pt x="4401593" y="892810"/>
                </a:lnTo>
                <a:lnTo>
                  <a:pt x="4401719" y="175260"/>
                </a:lnTo>
                <a:lnTo>
                  <a:pt x="4401593" y="171450"/>
                </a:lnTo>
                <a:lnTo>
                  <a:pt x="4400934" y="162560"/>
                </a:lnTo>
                <a:lnTo>
                  <a:pt x="4400441" y="158750"/>
                </a:lnTo>
                <a:lnTo>
                  <a:pt x="4399845" y="154940"/>
                </a:lnTo>
                <a:lnTo>
                  <a:pt x="4398327" y="146050"/>
                </a:lnTo>
                <a:lnTo>
                  <a:pt x="4396410" y="137160"/>
                </a:lnTo>
                <a:lnTo>
                  <a:pt x="4407165" y="137160"/>
                </a:lnTo>
                <a:lnTo>
                  <a:pt x="4412232" y="175260"/>
                </a:lnTo>
                <a:lnTo>
                  <a:pt x="4412232" y="889000"/>
                </a:lnTo>
                <a:lnTo>
                  <a:pt x="4408609" y="920750"/>
                </a:lnTo>
                <a:lnTo>
                  <a:pt x="4407165" y="927100"/>
                </a:lnTo>
                <a:close/>
              </a:path>
              <a:path w="4412615" h="1065529">
                <a:moveTo>
                  <a:pt x="16087" y="927100"/>
                </a:moveTo>
                <a:lnTo>
                  <a:pt x="15821" y="927100"/>
                </a:lnTo>
                <a:lnTo>
                  <a:pt x="15748" y="925830"/>
                </a:lnTo>
                <a:lnTo>
                  <a:pt x="16087" y="927100"/>
                </a:lnTo>
                <a:close/>
              </a:path>
              <a:path w="4412615" h="1065529">
                <a:moveTo>
                  <a:pt x="4388975" y="972820"/>
                </a:moveTo>
                <a:lnTo>
                  <a:pt x="4377061" y="972820"/>
                </a:lnTo>
                <a:lnTo>
                  <a:pt x="4381290" y="965200"/>
                </a:lnTo>
                <a:lnTo>
                  <a:pt x="4385049" y="957580"/>
                </a:lnTo>
                <a:lnTo>
                  <a:pt x="4388462" y="949960"/>
                </a:lnTo>
                <a:lnTo>
                  <a:pt x="4391510" y="942340"/>
                </a:lnTo>
                <a:lnTo>
                  <a:pt x="4394191" y="934720"/>
                </a:lnTo>
                <a:lnTo>
                  <a:pt x="4396484" y="925830"/>
                </a:lnTo>
                <a:lnTo>
                  <a:pt x="4396410" y="927100"/>
                </a:lnTo>
                <a:lnTo>
                  <a:pt x="4407165" y="927100"/>
                </a:lnTo>
                <a:lnTo>
                  <a:pt x="4406588" y="929640"/>
                </a:lnTo>
                <a:lnTo>
                  <a:pt x="4401300" y="946150"/>
                </a:lnTo>
                <a:lnTo>
                  <a:pt x="4398055" y="953770"/>
                </a:lnTo>
                <a:lnTo>
                  <a:pt x="4394431" y="962660"/>
                </a:lnTo>
                <a:lnTo>
                  <a:pt x="4390430" y="970280"/>
                </a:lnTo>
                <a:lnTo>
                  <a:pt x="4388975" y="972820"/>
                </a:lnTo>
                <a:close/>
              </a:path>
              <a:path w="4412615" h="1065529">
                <a:moveTo>
                  <a:pt x="35808" y="972820"/>
                </a:moveTo>
                <a:lnTo>
                  <a:pt x="35171" y="972820"/>
                </a:lnTo>
                <a:lnTo>
                  <a:pt x="35046" y="971550"/>
                </a:lnTo>
                <a:lnTo>
                  <a:pt x="35808" y="972820"/>
                </a:lnTo>
                <a:close/>
              </a:path>
              <a:path w="4412615" h="1065529">
                <a:moveTo>
                  <a:pt x="4293471" y="1054100"/>
                </a:moveTo>
                <a:lnTo>
                  <a:pt x="4248593" y="1054100"/>
                </a:lnTo>
                <a:lnTo>
                  <a:pt x="4253011" y="1052830"/>
                </a:lnTo>
                <a:lnTo>
                  <a:pt x="4257065" y="1052830"/>
                </a:lnTo>
                <a:lnTo>
                  <a:pt x="4265723" y="1051560"/>
                </a:lnTo>
                <a:lnTo>
                  <a:pt x="4265461" y="1051560"/>
                </a:lnTo>
                <a:lnTo>
                  <a:pt x="4273975" y="1049020"/>
                </a:lnTo>
                <a:lnTo>
                  <a:pt x="4273724" y="1049020"/>
                </a:lnTo>
                <a:lnTo>
                  <a:pt x="4282068" y="1046480"/>
                </a:lnTo>
                <a:lnTo>
                  <a:pt x="4281817" y="1046480"/>
                </a:lnTo>
                <a:lnTo>
                  <a:pt x="4289995" y="1043940"/>
                </a:lnTo>
                <a:lnTo>
                  <a:pt x="4289744" y="1043940"/>
                </a:lnTo>
                <a:lnTo>
                  <a:pt x="4297733" y="1041400"/>
                </a:lnTo>
                <a:lnTo>
                  <a:pt x="4297492" y="1041400"/>
                </a:lnTo>
                <a:lnTo>
                  <a:pt x="4305283" y="1037590"/>
                </a:lnTo>
                <a:lnTo>
                  <a:pt x="4305052" y="1037590"/>
                </a:lnTo>
                <a:lnTo>
                  <a:pt x="4312633" y="1033780"/>
                </a:lnTo>
                <a:lnTo>
                  <a:pt x="4312413" y="1033780"/>
                </a:lnTo>
                <a:lnTo>
                  <a:pt x="4319774" y="1029970"/>
                </a:lnTo>
                <a:lnTo>
                  <a:pt x="4319564" y="1029970"/>
                </a:lnTo>
                <a:lnTo>
                  <a:pt x="4326695" y="1024890"/>
                </a:lnTo>
                <a:lnTo>
                  <a:pt x="4326487" y="1024890"/>
                </a:lnTo>
                <a:lnTo>
                  <a:pt x="4333385" y="1021080"/>
                </a:lnTo>
                <a:lnTo>
                  <a:pt x="4333187" y="1021080"/>
                </a:lnTo>
                <a:lnTo>
                  <a:pt x="4339825" y="1016000"/>
                </a:lnTo>
                <a:lnTo>
                  <a:pt x="4339628" y="1016000"/>
                </a:lnTo>
                <a:lnTo>
                  <a:pt x="4346015" y="1009650"/>
                </a:lnTo>
                <a:lnTo>
                  <a:pt x="4345825" y="1009650"/>
                </a:lnTo>
                <a:lnTo>
                  <a:pt x="4351940" y="1004570"/>
                </a:lnTo>
                <a:lnTo>
                  <a:pt x="4351761" y="1004570"/>
                </a:lnTo>
                <a:lnTo>
                  <a:pt x="4357585" y="998220"/>
                </a:lnTo>
                <a:lnTo>
                  <a:pt x="4357417" y="998220"/>
                </a:lnTo>
                <a:lnTo>
                  <a:pt x="4362945" y="991870"/>
                </a:lnTo>
                <a:lnTo>
                  <a:pt x="4362779" y="991870"/>
                </a:lnTo>
                <a:lnTo>
                  <a:pt x="4368004" y="985520"/>
                </a:lnTo>
                <a:lnTo>
                  <a:pt x="4367856" y="985520"/>
                </a:lnTo>
                <a:lnTo>
                  <a:pt x="4372755" y="979170"/>
                </a:lnTo>
                <a:lnTo>
                  <a:pt x="4372610" y="979170"/>
                </a:lnTo>
                <a:lnTo>
                  <a:pt x="4377186" y="971550"/>
                </a:lnTo>
                <a:lnTo>
                  <a:pt x="4377061" y="972820"/>
                </a:lnTo>
                <a:lnTo>
                  <a:pt x="4388975" y="972820"/>
                </a:lnTo>
                <a:lnTo>
                  <a:pt x="4386066" y="977900"/>
                </a:lnTo>
                <a:lnTo>
                  <a:pt x="4381365" y="985520"/>
                </a:lnTo>
                <a:lnTo>
                  <a:pt x="4376317" y="991870"/>
                </a:lnTo>
                <a:lnTo>
                  <a:pt x="4370936" y="999490"/>
                </a:lnTo>
                <a:lnTo>
                  <a:pt x="4365248" y="1005840"/>
                </a:lnTo>
                <a:lnTo>
                  <a:pt x="4359248" y="1012190"/>
                </a:lnTo>
                <a:lnTo>
                  <a:pt x="4352965" y="1017270"/>
                </a:lnTo>
                <a:lnTo>
                  <a:pt x="4346392" y="1023620"/>
                </a:lnTo>
                <a:lnTo>
                  <a:pt x="4309712" y="1046480"/>
                </a:lnTo>
                <a:lnTo>
                  <a:pt x="4301691" y="1050290"/>
                </a:lnTo>
                <a:lnTo>
                  <a:pt x="4293471" y="1054100"/>
                </a:lnTo>
                <a:close/>
              </a:path>
              <a:path w="4412615" h="1065529">
                <a:moveTo>
                  <a:pt x="4249713" y="1064260"/>
                </a:moveTo>
                <a:lnTo>
                  <a:pt x="162518" y="1064260"/>
                </a:lnTo>
                <a:lnTo>
                  <a:pt x="157975" y="1062990"/>
                </a:lnTo>
                <a:lnTo>
                  <a:pt x="4254256" y="1062990"/>
                </a:lnTo>
                <a:lnTo>
                  <a:pt x="4249713" y="1064260"/>
                </a:lnTo>
                <a:close/>
              </a:path>
              <a:path w="4412615" h="1065529">
                <a:moveTo>
                  <a:pt x="4231241" y="1065530"/>
                </a:moveTo>
                <a:lnTo>
                  <a:pt x="180989" y="1065530"/>
                </a:lnTo>
                <a:lnTo>
                  <a:pt x="176361" y="1064260"/>
                </a:lnTo>
                <a:lnTo>
                  <a:pt x="4235881" y="1064260"/>
                </a:lnTo>
                <a:lnTo>
                  <a:pt x="4231241" y="106553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7144265" y="5069480"/>
            <a:ext cx="103060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5">
                <a:latin typeface="微软雅黑"/>
                <a:cs typeface="微软雅黑"/>
              </a:rPr>
              <a:t>尊重</a:t>
            </a:r>
            <a:endParaRPr sz="39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485183" y="6222219"/>
            <a:ext cx="4375150" cy="1056005"/>
          </a:xfrm>
          <a:custGeom>
            <a:avLst/>
            <a:gdLst/>
            <a:ahLst/>
            <a:cxnLst/>
            <a:rect l="l" t="t" r="r" b="b"/>
            <a:pathLst>
              <a:path w="4375150" h="1056004">
                <a:moveTo>
                  <a:pt x="4199243" y="1055465"/>
                </a:moveTo>
                <a:lnTo>
                  <a:pt x="175909" y="1055465"/>
                </a:lnTo>
                <a:lnTo>
                  <a:pt x="129198" y="1049270"/>
                </a:lnTo>
                <a:lnTo>
                  <a:pt x="87210" y="1031593"/>
                </a:lnTo>
                <a:lnTo>
                  <a:pt x="51623" y="1004109"/>
                </a:lnTo>
                <a:lnTo>
                  <a:pt x="24108" y="968491"/>
                </a:lnTo>
                <a:lnTo>
                  <a:pt x="6342" y="926415"/>
                </a:lnTo>
                <a:lnTo>
                  <a:pt x="0" y="879554"/>
                </a:lnTo>
                <a:lnTo>
                  <a:pt x="0" y="175910"/>
                </a:lnTo>
                <a:lnTo>
                  <a:pt x="6342" y="129394"/>
                </a:lnTo>
                <a:lnTo>
                  <a:pt x="24108" y="87524"/>
                </a:lnTo>
                <a:lnTo>
                  <a:pt x="51623" y="51976"/>
                </a:lnTo>
                <a:lnTo>
                  <a:pt x="87210" y="24422"/>
                </a:lnTo>
                <a:lnTo>
                  <a:pt x="129198" y="6539"/>
                </a:lnTo>
                <a:lnTo>
                  <a:pt x="175909" y="0"/>
                </a:lnTo>
                <a:lnTo>
                  <a:pt x="4199243" y="0"/>
                </a:lnTo>
                <a:lnTo>
                  <a:pt x="4246204" y="6539"/>
                </a:lnTo>
                <a:lnTo>
                  <a:pt x="4288339" y="24422"/>
                </a:lnTo>
                <a:lnTo>
                  <a:pt x="4323975" y="51976"/>
                </a:lnTo>
                <a:lnTo>
                  <a:pt x="4351439" y="87524"/>
                </a:lnTo>
                <a:lnTo>
                  <a:pt x="4369056" y="129394"/>
                </a:lnTo>
                <a:lnTo>
                  <a:pt x="4375154" y="175910"/>
                </a:lnTo>
                <a:lnTo>
                  <a:pt x="4375154" y="879554"/>
                </a:lnTo>
                <a:lnTo>
                  <a:pt x="4369056" y="926415"/>
                </a:lnTo>
                <a:lnTo>
                  <a:pt x="4351439" y="968491"/>
                </a:lnTo>
                <a:lnTo>
                  <a:pt x="4323975" y="1004109"/>
                </a:lnTo>
                <a:lnTo>
                  <a:pt x="4288339" y="1031593"/>
                </a:lnTo>
                <a:lnTo>
                  <a:pt x="4246204" y="1049270"/>
                </a:lnTo>
                <a:lnTo>
                  <a:pt x="4199243" y="1055465"/>
                </a:lnTo>
                <a:close/>
              </a:path>
            </a:pathLst>
          </a:custGeom>
          <a:solidFill>
            <a:srgbClr val="FFFFFF">
              <a:alpha val="9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480157" y="6217601"/>
            <a:ext cx="4385945" cy="1064260"/>
          </a:xfrm>
          <a:custGeom>
            <a:avLst/>
            <a:gdLst/>
            <a:ahLst/>
            <a:cxnLst/>
            <a:rect l="l" t="t" r="r" b="b"/>
            <a:pathLst>
              <a:path w="4385944" h="1064259">
                <a:moveTo>
                  <a:pt x="4227838" y="1270"/>
                </a:moveTo>
                <a:lnTo>
                  <a:pt x="157963" y="1270"/>
                </a:lnTo>
                <a:lnTo>
                  <a:pt x="162518" y="0"/>
                </a:lnTo>
                <a:lnTo>
                  <a:pt x="4223285" y="0"/>
                </a:lnTo>
                <a:lnTo>
                  <a:pt x="4227838" y="1270"/>
                </a:lnTo>
                <a:close/>
              </a:path>
              <a:path w="4385944" h="1064259">
                <a:moveTo>
                  <a:pt x="4232384" y="1062990"/>
                </a:moveTo>
                <a:lnTo>
                  <a:pt x="153419" y="1062990"/>
                </a:lnTo>
                <a:lnTo>
                  <a:pt x="144529" y="1061720"/>
                </a:lnTo>
                <a:lnTo>
                  <a:pt x="102508" y="1046480"/>
                </a:lnTo>
                <a:lnTo>
                  <a:pt x="65840" y="1023620"/>
                </a:lnTo>
                <a:lnTo>
                  <a:pt x="59266" y="1017270"/>
                </a:lnTo>
                <a:lnTo>
                  <a:pt x="52983" y="1012190"/>
                </a:lnTo>
                <a:lnTo>
                  <a:pt x="46982" y="1005840"/>
                </a:lnTo>
                <a:lnTo>
                  <a:pt x="41298" y="999490"/>
                </a:lnTo>
                <a:lnTo>
                  <a:pt x="35916" y="991870"/>
                </a:lnTo>
                <a:lnTo>
                  <a:pt x="30869" y="985520"/>
                </a:lnTo>
                <a:lnTo>
                  <a:pt x="26157" y="977900"/>
                </a:lnTo>
                <a:lnTo>
                  <a:pt x="21799" y="970280"/>
                </a:lnTo>
                <a:lnTo>
                  <a:pt x="17800" y="962660"/>
                </a:lnTo>
                <a:lnTo>
                  <a:pt x="14177" y="953770"/>
                </a:lnTo>
                <a:lnTo>
                  <a:pt x="10932" y="946150"/>
                </a:lnTo>
                <a:lnTo>
                  <a:pt x="1393" y="906780"/>
                </a:lnTo>
                <a:lnTo>
                  <a:pt x="0" y="889000"/>
                </a:lnTo>
                <a:lnTo>
                  <a:pt x="0" y="175260"/>
                </a:lnTo>
                <a:lnTo>
                  <a:pt x="5644" y="134620"/>
                </a:lnTo>
                <a:lnTo>
                  <a:pt x="14177" y="110490"/>
                </a:lnTo>
                <a:lnTo>
                  <a:pt x="17800" y="101600"/>
                </a:lnTo>
                <a:lnTo>
                  <a:pt x="21799" y="93980"/>
                </a:lnTo>
                <a:lnTo>
                  <a:pt x="26157" y="86360"/>
                </a:lnTo>
                <a:lnTo>
                  <a:pt x="30869" y="78740"/>
                </a:lnTo>
                <a:lnTo>
                  <a:pt x="35916" y="72390"/>
                </a:lnTo>
                <a:lnTo>
                  <a:pt x="41298" y="64770"/>
                </a:lnTo>
                <a:lnTo>
                  <a:pt x="46982" y="58420"/>
                </a:lnTo>
                <a:lnTo>
                  <a:pt x="52983" y="52070"/>
                </a:lnTo>
                <a:lnTo>
                  <a:pt x="59266" y="46990"/>
                </a:lnTo>
                <a:lnTo>
                  <a:pt x="65840" y="40640"/>
                </a:lnTo>
                <a:lnTo>
                  <a:pt x="102508" y="17780"/>
                </a:lnTo>
                <a:lnTo>
                  <a:pt x="144529" y="2540"/>
                </a:lnTo>
                <a:lnTo>
                  <a:pt x="153419" y="1270"/>
                </a:lnTo>
                <a:lnTo>
                  <a:pt x="4232384" y="1270"/>
                </a:lnTo>
                <a:lnTo>
                  <a:pt x="4241264" y="2540"/>
                </a:lnTo>
                <a:lnTo>
                  <a:pt x="4267042" y="10160"/>
                </a:lnTo>
                <a:lnTo>
                  <a:pt x="163640" y="10160"/>
                </a:lnTo>
                <a:lnTo>
                  <a:pt x="159220" y="11430"/>
                </a:lnTo>
                <a:lnTo>
                  <a:pt x="155168" y="11430"/>
                </a:lnTo>
                <a:lnTo>
                  <a:pt x="146508" y="12700"/>
                </a:lnTo>
                <a:lnTo>
                  <a:pt x="146759" y="12700"/>
                </a:lnTo>
                <a:lnTo>
                  <a:pt x="138257" y="15240"/>
                </a:lnTo>
                <a:lnTo>
                  <a:pt x="138509" y="15240"/>
                </a:lnTo>
                <a:lnTo>
                  <a:pt x="130164" y="17780"/>
                </a:lnTo>
                <a:lnTo>
                  <a:pt x="130415" y="17780"/>
                </a:lnTo>
                <a:lnTo>
                  <a:pt x="122237" y="20320"/>
                </a:lnTo>
                <a:lnTo>
                  <a:pt x="122476" y="20320"/>
                </a:lnTo>
                <a:lnTo>
                  <a:pt x="114500" y="22860"/>
                </a:lnTo>
                <a:lnTo>
                  <a:pt x="114730" y="22860"/>
                </a:lnTo>
                <a:lnTo>
                  <a:pt x="106939" y="26670"/>
                </a:lnTo>
                <a:lnTo>
                  <a:pt x="107169" y="26670"/>
                </a:lnTo>
                <a:lnTo>
                  <a:pt x="99588" y="30480"/>
                </a:lnTo>
                <a:lnTo>
                  <a:pt x="99819" y="30480"/>
                </a:lnTo>
                <a:lnTo>
                  <a:pt x="92447" y="34290"/>
                </a:lnTo>
                <a:lnTo>
                  <a:pt x="92667" y="34290"/>
                </a:lnTo>
                <a:lnTo>
                  <a:pt x="85527" y="39370"/>
                </a:lnTo>
                <a:lnTo>
                  <a:pt x="85746" y="39370"/>
                </a:lnTo>
                <a:lnTo>
                  <a:pt x="78846" y="43180"/>
                </a:lnTo>
                <a:lnTo>
                  <a:pt x="79045" y="43180"/>
                </a:lnTo>
                <a:lnTo>
                  <a:pt x="72407" y="48260"/>
                </a:lnTo>
                <a:lnTo>
                  <a:pt x="72595" y="48260"/>
                </a:lnTo>
                <a:lnTo>
                  <a:pt x="66217" y="54610"/>
                </a:lnTo>
                <a:lnTo>
                  <a:pt x="66395" y="54610"/>
                </a:lnTo>
                <a:lnTo>
                  <a:pt x="60292" y="59690"/>
                </a:lnTo>
                <a:lnTo>
                  <a:pt x="60468" y="59690"/>
                </a:lnTo>
                <a:lnTo>
                  <a:pt x="54647" y="66040"/>
                </a:lnTo>
                <a:lnTo>
                  <a:pt x="54815" y="66040"/>
                </a:lnTo>
                <a:lnTo>
                  <a:pt x="49285" y="72390"/>
                </a:lnTo>
                <a:lnTo>
                  <a:pt x="49442" y="72390"/>
                </a:lnTo>
                <a:lnTo>
                  <a:pt x="44229" y="78740"/>
                </a:lnTo>
                <a:lnTo>
                  <a:pt x="44376" y="78740"/>
                </a:lnTo>
                <a:lnTo>
                  <a:pt x="39474" y="85090"/>
                </a:lnTo>
                <a:lnTo>
                  <a:pt x="39611" y="85090"/>
                </a:lnTo>
                <a:lnTo>
                  <a:pt x="35806" y="91440"/>
                </a:lnTo>
                <a:lnTo>
                  <a:pt x="35171" y="91440"/>
                </a:lnTo>
                <a:lnTo>
                  <a:pt x="30942" y="99060"/>
                </a:lnTo>
                <a:lnTo>
                  <a:pt x="27171" y="106680"/>
                </a:lnTo>
                <a:lnTo>
                  <a:pt x="23767" y="114300"/>
                </a:lnTo>
                <a:lnTo>
                  <a:pt x="20721" y="121920"/>
                </a:lnTo>
                <a:lnTo>
                  <a:pt x="18041" y="129540"/>
                </a:lnTo>
                <a:lnTo>
                  <a:pt x="16087" y="137160"/>
                </a:lnTo>
                <a:lnTo>
                  <a:pt x="15811" y="137160"/>
                </a:lnTo>
                <a:lnTo>
                  <a:pt x="13852" y="146050"/>
                </a:lnTo>
                <a:lnTo>
                  <a:pt x="12355" y="154940"/>
                </a:lnTo>
                <a:lnTo>
                  <a:pt x="11779" y="158750"/>
                </a:lnTo>
                <a:lnTo>
                  <a:pt x="11287" y="162560"/>
                </a:lnTo>
                <a:lnTo>
                  <a:pt x="10627" y="171450"/>
                </a:lnTo>
                <a:lnTo>
                  <a:pt x="10512" y="175260"/>
                </a:lnTo>
                <a:lnTo>
                  <a:pt x="10627" y="892810"/>
                </a:lnTo>
                <a:lnTo>
                  <a:pt x="10910" y="896620"/>
                </a:lnTo>
                <a:lnTo>
                  <a:pt x="11298" y="901700"/>
                </a:lnTo>
                <a:lnTo>
                  <a:pt x="11790" y="905510"/>
                </a:lnTo>
                <a:lnTo>
                  <a:pt x="12387" y="909320"/>
                </a:lnTo>
                <a:lnTo>
                  <a:pt x="13905" y="918210"/>
                </a:lnTo>
                <a:lnTo>
                  <a:pt x="15811" y="927100"/>
                </a:lnTo>
                <a:lnTo>
                  <a:pt x="16087" y="927100"/>
                </a:lnTo>
                <a:lnTo>
                  <a:pt x="18114" y="934720"/>
                </a:lnTo>
                <a:lnTo>
                  <a:pt x="20805" y="942340"/>
                </a:lnTo>
                <a:lnTo>
                  <a:pt x="23863" y="949960"/>
                </a:lnTo>
                <a:lnTo>
                  <a:pt x="27287" y="957580"/>
                </a:lnTo>
                <a:lnTo>
                  <a:pt x="31057" y="965200"/>
                </a:lnTo>
                <a:lnTo>
                  <a:pt x="35171" y="972820"/>
                </a:lnTo>
                <a:lnTo>
                  <a:pt x="35806" y="972820"/>
                </a:lnTo>
                <a:lnTo>
                  <a:pt x="39611" y="979170"/>
                </a:lnTo>
                <a:lnTo>
                  <a:pt x="39474" y="979170"/>
                </a:lnTo>
                <a:lnTo>
                  <a:pt x="44376" y="985520"/>
                </a:lnTo>
                <a:lnTo>
                  <a:pt x="44229" y="985520"/>
                </a:lnTo>
                <a:lnTo>
                  <a:pt x="49442" y="991870"/>
                </a:lnTo>
                <a:lnTo>
                  <a:pt x="49285" y="991870"/>
                </a:lnTo>
                <a:lnTo>
                  <a:pt x="54815" y="998220"/>
                </a:lnTo>
                <a:lnTo>
                  <a:pt x="54647" y="998220"/>
                </a:lnTo>
                <a:lnTo>
                  <a:pt x="60468" y="1004570"/>
                </a:lnTo>
                <a:lnTo>
                  <a:pt x="60292" y="1004570"/>
                </a:lnTo>
                <a:lnTo>
                  <a:pt x="66395" y="1009650"/>
                </a:lnTo>
                <a:lnTo>
                  <a:pt x="66217" y="1009650"/>
                </a:lnTo>
                <a:lnTo>
                  <a:pt x="72595" y="1016000"/>
                </a:lnTo>
                <a:lnTo>
                  <a:pt x="72407" y="1016000"/>
                </a:lnTo>
                <a:lnTo>
                  <a:pt x="79045" y="1021080"/>
                </a:lnTo>
                <a:lnTo>
                  <a:pt x="78846" y="1021080"/>
                </a:lnTo>
                <a:lnTo>
                  <a:pt x="85746" y="1024890"/>
                </a:lnTo>
                <a:lnTo>
                  <a:pt x="85527" y="1024890"/>
                </a:lnTo>
                <a:lnTo>
                  <a:pt x="92667" y="1029970"/>
                </a:lnTo>
                <a:lnTo>
                  <a:pt x="92447" y="1029970"/>
                </a:lnTo>
                <a:lnTo>
                  <a:pt x="99819" y="1033780"/>
                </a:lnTo>
                <a:lnTo>
                  <a:pt x="99588" y="1033780"/>
                </a:lnTo>
                <a:lnTo>
                  <a:pt x="107169" y="1037590"/>
                </a:lnTo>
                <a:lnTo>
                  <a:pt x="106939" y="1037590"/>
                </a:lnTo>
                <a:lnTo>
                  <a:pt x="114730" y="1041400"/>
                </a:lnTo>
                <a:lnTo>
                  <a:pt x="114500" y="1041400"/>
                </a:lnTo>
                <a:lnTo>
                  <a:pt x="122476" y="1043940"/>
                </a:lnTo>
                <a:lnTo>
                  <a:pt x="122237" y="1043940"/>
                </a:lnTo>
                <a:lnTo>
                  <a:pt x="130415" y="1046480"/>
                </a:lnTo>
                <a:lnTo>
                  <a:pt x="130164" y="1046480"/>
                </a:lnTo>
                <a:lnTo>
                  <a:pt x="138509" y="1049020"/>
                </a:lnTo>
                <a:lnTo>
                  <a:pt x="138257" y="1049020"/>
                </a:lnTo>
                <a:lnTo>
                  <a:pt x="146759" y="1051560"/>
                </a:lnTo>
                <a:lnTo>
                  <a:pt x="146508" y="1051560"/>
                </a:lnTo>
                <a:lnTo>
                  <a:pt x="155168" y="1052830"/>
                </a:lnTo>
                <a:lnTo>
                  <a:pt x="159220" y="1052830"/>
                </a:lnTo>
                <a:lnTo>
                  <a:pt x="163640" y="1054100"/>
                </a:lnTo>
                <a:lnTo>
                  <a:pt x="4267042" y="1054100"/>
                </a:lnTo>
                <a:lnTo>
                  <a:pt x="4241264" y="1061720"/>
                </a:lnTo>
                <a:lnTo>
                  <a:pt x="4232384" y="1062990"/>
                </a:lnTo>
                <a:close/>
              </a:path>
              <a:path w="4385944" h="1064259">
                <a:moveTo>
                  <a:pt x="4350757" y="92710"/>
                </a:moveTo>
                <a:lnTo>
                  <a:pt x="4346181" y="85090"/>
                </a:lnTo>
                <a:lnTo>
                  <a:pt x="4346327" y="85090"/>
                </a:lnTo>
                <a:lnTo>
                  <a:pt x="4341428" y="78740"/>
                </a:lnTo>
                <a:lnTo>
                  <a:pt x="4341575" y="78740"/>
                </a:lnTo>
                <a:lnTo>
                  <a:pt x="4336350" y="72390"/>
                </a:lnTo>
                <a:lnTo>
                  <a:pt x="4336517" y="72390"/>
                </a:lnTo>
                <a:lnTo>
                  <a:pt x="4330988" y="66040"/>
                </a:lnTo>
                <a:lnTo>
                  <a:pt x="4331157" y="66040"/>
                </a:lnTo>
                <a:lnTo>
                  <a:pt x="4325333" y="59690"/>
                </a:lnTo>
                <a:lnTo>
                  <a:pt x="4325512" y="59690"/>
                </a:lnTo>
                <a:lnTo>
                  <a:pt x="4319397" y="54610"/>
                </a:lnTo>
                <a:lnTo>
                  <a:pt x="4319586" y="54610"/>
                </a:lnTo>
                <a:lnTo>
                  <a:pt x="4313210" y="48260"/>
                </a:lnTo>
                <a:lnTo>
                  <a:pt x="4313397" y="48260"/>
                </a:lnTo>
                <a:lnTo>
                  <a:pt x="4306758" y="43180"/>
                </a:lnTo>
                <a:lnTo>
                  <a:pt x="4306956" y="43180"/>
                </a:lnTo>
                <a:lnTo>
                  <a:pt x="4300058" y="39370"/>
                </a:lnTo>
                <a:lnTo>
                  <a:pt x="4300266" y="39370"/>
                </a:lnTo>
                <a:lnTo>
                  <a:pt x="4293136" y="34290"/>
                </a:lnTo>
                <a:lnTo>
                  <a:pt x="4293345" y="34290"/>
                </a:lnTo>
                <a:lnTo>
                  <a:pt x="4285984" y="30480"/>
                </a:lnTo>
                <a:lnTo>
                  <a:pt x="4286215" y="30480"/>
                </a:lnTo>
                <a:lnTo>
                  <a:pt x="4278623" y="26670"/>
                </a:lnTo>
                <a:lnTo>
                  <a:pt x="4278855" y="26670"/>
                </a:lnTo>
                <a:lnTo>
                  <a:pt x="4271063" y="22860"/>
                </a:lnTo>
                <a:lnTo>
                  <a:pt x="4271304" y="22860"/>
                </a:lnTo>
                <a:lnTo>
                  <a:pt x="4263316" y="20320"/>
                </a:lnTo>
                <a:lnTo>
                  <a:pt x="4263566" y="20320"/>
                </a:lnTo>
                <a:lnTo>
                  <a:pt x="4255388" y="17780"/>
                </a:lnTo>
                <a:lnTo>
                  <a:pt x="4255640" y="17780"/>
                </a:lnTo>
                <a:lnTo>
                  <a:pt x="4247295" y="15240"/>
                </a:lnTo>
                <a:lnTo>
                  <a:pt x="4247547" y="15240"/>
                </a:lnTo>
                <a:lnTo>
                  <a:pt x="4239043" y="12700"/>
                </a:lnTo>
                <a:lnTo>
                  <a:pt x="4239295" y="12700"/>
                </a:lnTo>
                <a:lnTo>
                  <a:pt x="4230636" y="11430"/>
                </a:lnTo>
                <a:lnTo>
                  <a:pt x="4226583" y="11430"/>
                </a:lnTo>
                <a:lnTo>
                  <a:pt x="4222164" y="10160"/>
                </a:lnTo>
                <a:lnTo>
                  <a:pt x="4267042" y="10160"/>
                </a:lnTo>
                <a:lnTo>
                  <a:pt x="4275262" y="13970"/>
                </a:lnTo>
                <a:lnTo>
                  <a:pt x="4313125" y="35560"/>
                </a:lnTo>
                <a:lnTo>
                  <a:pt x="4326537" y="46990"/>
                </a:lnTo>
                <a:lnTo>
                  <a:pt x="4332819" y="52070"/>
                </a:lnTo>
                <a:lnTo>
                  <a:pt x="4338819" y="58420"/>
                </a:lnTo>
                <a:lnTo>
                  <a:pt x="4344507" y="64770"/>
                </a:lnTo>
                <a:lnTo>
                  <a:pt x="4349888" y="72390"/>
                </a:lnTo>
                <a:lnTo>
                  <a:pt x="4354936" y="78740"/>
                </a:lnTo>
                <a:lnTo>
                  <a:pt x="4359647" y="86360"/>
                </a:lnTo>
                <a:lnTo>
                  <a:pt x="4362550" y="91440"/>
                </a:lnTo>
                <a:lnTo>
                  <a:pt x="4350632" y="91440"/>
                </a:lnTo>
                <a:lnTo>
                  <a:pt x="4350757" y="92710"/>
                </a:lnTo>
                <a:close/>
              </a:path>
              <a:path w="4385944" h="1064259">
                <a:moveTo>
                  <a:pt x="35045" y="92710"/>
                </a:moveTo>
                <a:lnTo>
                  <a:pt x="35171" y="91440"/>
                </a:lnTo>
                <a:lnTo>
                  <a:pt x="35806" y="91440"/>
                </a:lnTo>
                <a:lnTo>
                  <a:pt x="35045" y="92710"/>
                </a:lnTo>
                <a:close/>
              </a:path>
              <a:path w="4385944" h="1064259">
                <a:moveTo>
                  <a:pt x="4370056" y="138430"/>
                </a:moveTo>
                <a:lnTo>
                  <a:pt x="4367678" y="129540"/>
                </a:lnTo>
                <a:lnTo>
                  <a:pt x="4364996" y="121920"/>
                </a:lnTo>
                <a:lnTo>
                  <a:pt x="4361940" y="114300"/>
                </a:lnTo>
                <a:lnTo>
                  <a:pt x="4358516" y="106680"/>
                </a:lnTo>
                <a:lnTo>
                  <a:pt x="4354745" y="99060"/>
                </a:lnTo>
                <a:lnTo>
                  <a:pt x="4350632" y="91440"/>
                </a:lnTo>
                <a:lnTo>
                  <a:pt x="4362550" y="91440"/>
                </a:lnTo>
                <a:lnTo>
                  <a:pt x="4364002" y="93980"/>
                </a:lnTo>
                <a:lnTo>
                  <a:pt x="4368003" y="101600"/>
                </a:lnTo>
                <a:lnTo>
                  <a:pt x="4371627" y="110490"/>
                </a:lnTo>
                <a:lnTo>
                  <a:pt x="4374872" y="118110"/>
                </a:lnTo>
                <a:lnTo>
                  <a:pt x="4380159" y="134620"/>
                </a:lnTo>
                <a:lnTo>
                  <a:pt x="4380737" y="137160"/>
                </a:lnTo>
                <a:lnTo>
                  <a:pt x="4369982" y="137160"/>
                </a:lnTo>
                <a:lnTo>
                  <a:pt x="4370056" y="138430"/>
                </a:lnTo>
                <a:close/>
              </a:path>
              <a:path w="4385944" h="1064259">
                <a:moveTo>
                  <a:pt x="15749" y="138430"/>
                </a:moveTo>
                <a:lnTo>
                  <a:pt x="15811" y="137160"/>
                </a:lnTo>
                <a:lnTo>
                  <a:pt x="16087" y="137160"/>
                </a:lnTo>
                <a:lnTo>
                  <a:pt x="15749" y="138430"/>
                </a:lnTo>
                <a:close/>
              </a:path>
              <a:path w="4385944" h="1064259">
                <a:moveTo>
                  <a:pt x="4380737" y="927100"/>
                </a:moveTo>
                <a:lnTo>
                  <a:pt x="4369982" y="927100"/>
                </a:lnTo>
                <a:lnTo>
                  <a:pt x="4371951" y="918210"/>
                </a:lnTo>
                <a:lnTo>
                  <a:pt x="4373446" y="909320"/>
                </a:lnTo>
                <a:lnTo>
                  <a:pt x="4374023" y="905510"/>
                </a:lnTo>
                <a:lnTo>
                  <a:pt x="4374516" y="901700"/>
                </a:lnTo>
                <a:lnTo>
                  <a:pt x="4374892" y="896620"/>
                </a:lnTo>
                <a:lnTo>
                  <a:pt x="4375174" y="892810"/>
                </a:lnTo>
                <a:lnTo>
                  <a:pt x="4375290" y="175260"/>
                </a:lnTo>
                <a:lnTo>
                  <a:pt x="4375165" y="171450"/>
                </a:lnTo>
                <a:lnTo>
                  <a:pt x="4374505" y="162560"/>
                </a:lnTo>
                <a:lnTo>
                  <a:pt x="4374013" y="158750"/>
                </a:lnTo>
                <a:lnTo>
                  <a:pt x="4373416" y="154940"/>
                </a:lnTo>
                <a:lnTo>
                  <a:pt x="4371899" y="146050"/>
                </a:lnTo>
                <a:lnTo>
                  <a:pt x="4369982" y="137160"/>
                </a:lnTo>
                <a:lnTo>
                  <a:pt x="4380737" y="137160"/>
                </a:lnTo>
                <a:lnTo>
                  <a:pt x="4382180" y="143510"/>
                </a:lnTo>
                <a:lnTo>
                  <a:pt x="4383773" y="152400"/>
                </a:lnTo>
                <a:lnTo>
                  <a:pt x="4384411" y="157480"/>
                </a:lnTo>
                <a:lnTo>
                  <a:pt x="4384924" y="162560"/>
                </a:lnTo>
                <a:lnTo>
                  <a:pt x="4385331" y="166370"/>
                </a:lnTo>
                <a:lnTo>
                  <a:pt x="4385625" y="171450"/>
                </a:lnTo>
                <a:lnTo>
                  <a:pt x="4385803" y="175260"/>
                </a:lnTo>
                <a:lnTo>
                  <a:pt x="4385803" y="889000"/>
                </a:lnTo>
                <a:lnTo>
                  <a:pt x="4385625" y="892810"/>
                </a:lnTo>
                <a:lnTo>
                  <a:pt x="4385331" y="897890"/>
                </a:lnTo>
                <a:lnTo>
                  <a:pt x="4384924" y="901700"/>
                </a:lnTo>
                <a:lnTo>
                  <a:pt x="4384411" y="906780"/>
                </a:lnTo>
                <a:lnTo>
                  <a:pt x="4383773" y="911860"/>
                </a:lnTo>
                <a:lnTo>
                  <a:pt x="4382180" y="920750"/>
                </a:lnTo>
                <a:lnTo>
                  <a:pt x="4380737" y="927100"/>
                </a:lnTo>
                <a:close/>
              </a:path>
              <a:path w="4385944" h="1064259">
                <a:moveTo>
                  <a:pt x="16087" y="927100"/>
                </a:moveTo>
                <a:lnTo>
                  <a:pt x="15811" y="927100"/>
                </a:lnTo>
                <a:lnTo>
                  <a:pt x="15749" y="925830"/>
                </a:lnTo>
                <a:lnTo>
                  <a:pt x="16087" y="927100"/>
                </a:lnTo>
                <a:close/>
              </a:path>
              <a:path w="4385944" h="1064259">
                <a:moveTo>
                  <a:pt x="4362550" y="972820"/>
                </a:moveTo>
                <a:lnTo>
                  <a:pt x="4350632" y="972820"/>
                </a:lnTo>
                <a:lnTo>
                  <a:pt x="4354862" y="965200"/>
                </a:lnTo>
                <a:lnTo>
                  <a:pt x="4358621" y="957580"/>
                </a:lnTo>
                <a:lnTo>
                  <a:pt x="4362033" y="949960"/>
                </a:lnTo>
                <a:lnTo>
                  <a:pt x="4365081" y="942340"/>
                </a:lnTo>
                <a:lnTo>
                  <a:pt x="4367763" y="934720"/>
                </a:lnTo>
                <a:lnTo>
                  <a:pt x="4370056" y="925830"/>
                </a:lnTo>
                <a:lnTo>
                  <a:pt x="4369982" y="927100"/>
                </a:lnTo>
                <a:lnTo>
                  <a:pt x="4380737" y="927100"/>
                </a:lnTo>
                <a:lnTo>
                  <a:pt x="4380159" y="929640"/>
                </a:lnTo>
                <a:lnTo>
                  <a:pt x="4374872" y="946150"/>
                </a:lnTo>
                <a:lnTo>
                  <a:pt x="4371627" y="953770"/>
                </a:lnTo>
                <a:lnTo>
                  <a:pt x="4368003" y="962660"/>
                </a:lnTo>
                <a:lnTo>
                  <a:pt x="4364002" y="970280"/>
                </a:lnTo>
                <a:lnTo>
                  <a:pt x="4362550" y="972820"/>
                </a:lnTo>
                <a:close/>
              </a:path>
              <a:path w="4385944" h="1064259">
                <a:moveTo>
                  <a:pt x="35806" y="972820"/>
                </a:moveTo>
                <a:lnTo>
                  <a:pt x="35171" y="972820"/>
                </a:lnTo>
                <a:lnTo>
                  <a:pt x="35045" y="971550"/>
                </a:lnTo>
                <a:lnTo>
                  <a:pt x="35806" y="972820"/>
                </a:lnTo>
                <a:close/>
              </a:path>
              <a:path w="4385944" h="1064259">
                <a:moveTo>
                  <a:pt x="4267042" y="1054100"/>
                </a:moveTo>
                <a:lnTo>
                  <a:pt x="4222164" y="1054100"/>
                </a:lnTo>
                <a:lnTo>
                  <a:pt x="4226583" y="1052830"/>
                </a:lnTo>
                <a:lnTo>
                  <a:pt x="4230636" y="1052830"/>
                </a:lnTo>
                <a:lnTo>
                  <a:pt x="4239295" y="1051560"/>
                </a:lnTo>
                <a:lnTo>
                  <a:pt x="4239043" y="1051560"/>
                </a:lnTo>
                <a:lnTo>
                  <a:pt x="4247547" y="1049020"/>
                </a:lnTo>
                <a:lnTo>
                  <a:pt x="4247295" y="1049020"/>
                </a:lnTo>
                <a:lnTo>
                  <a:pt x="4255640" y="1046480"/>
                </a:lnTo>
                <a:lnTo>
                  <a:pt x="4255388" y="1046480"/>
                </a:lnTo>
                <a:lnTo>
                  <a:pt x="4263566" y="1043940"/>
                </a:lnTo>
                <a:lnTo>
                  <a:pt x="4263316" y="1043940"/>
                </a:lnTo>
                <a:lnTo>
                  <a:pt x="4271304" y="1041400"/>
                </a:lnTo>
                <a:lnTo>
                  <a:pt x="4271063" y="1041400"/>
                </a:lnTo>
                <a:lnTo>
                  <a:pt x="4278855" y="1037590"/>
                </a:lnTo>
                <a:lnTo>
                  <a:pt x="4278623" y="1037590"/>
                </a:lnTo>
                <a:lnTo>
                  <a:pt x="4286215" y="1033780"/>
                </a:lnTo>
                <a:lnTo>
                  <a:pt x="4285984" y="1033780"/>
                </a:lnTo>
                <a:lnTo>
                  <a:pt x="4293345" y="1029970"/>
                </a:lnTo>
                <a:lnTo>
                  <a:pt x="4293136" y="1029970"/>
                </a:lnTo>
                <a:lnTo>
                  <a:pt x="4300266" y="1024890"/>
                </a:lnTo>
                <a:lnTo>
                  <a:pt x="4300058" y="1024890"/>
                </a:lnTo>
                <a:lnTo>
                  <a:pt x="4306956" y="1021080"/>
                </a:lnTo>
                <a:lnTo>
                  <a:pt x="4306758" y="1021080"/>
                </a:lnTo>
                <a:lnTo>
                  <a:pt x="4313397" y="1016000"/>
                </a:lnTo>
                <a:lnTo>
                  <a:pt x="4313210" y="1016000"/>
                </a:lnTo>
                <a:lnTo>
                  <a:pt x="4319586" y="1009650"/>
                </a:lnTo>
                <a:lnTo>
                  <a:pt x="4319397" y="1009650"/>
                </a:lnTo>
                <a:lnTo>
                  <a:pt x="4325512" y="1004570"/>
                </a:lnTo>
                <a:lnTo>
                  <a:pt x="4325333" y="1004570"/>
                </a:lnTo>
                <a:lnTo>
                  <a:pt x="4331157" y="998220"/>
                </a:lnTo>
                <a:lnTo>
                  <a:pt x="4330988" y="998220"/>
                </a:lnTo>
                <a:lnTo>
                  <a:pt x="4336517" y="991870"/>
                </a:lnTo>
                <a:lnTo>
                  <a:pt x="4336350" y="991870"/>
                </a:lnTo>
                <a:lnTo>
                  <a:pt x="4341575" y="985520"/>
                </a:lnTo>
                <a:lnTo>
                  <a:pt x="4341428" y="985520"/>
                </a:lnTo>
                <a:lnTo>
                  <a:pt x="4346327" y="979170"/>
                </a:lnTo>
                <a:lnTo>
                  <a:pt x="4346181" y="979170"/>
                </a:lnTo>
                <a:lnTo>
                  <a:pt x="4350757" y="971550"/>
                </a:lnTo>
                <a:lnTo>
                  <a:pt x="4350632" y="972820"/>
                </a:lnTo>
                <a:lnTo>
                  <a:pt x="4362550" y="972820"/>
                </a:lnTo>
                <a:lnTo>
                  <a:pt x="4359647" y="977900"/>
                </a:lnTo>
                <a:lnTo>
                  <a:pt x="4354936" y="985520"/>
                </a:lnTo>
                <a:lnTo>
                  <a:pt x="4349888" y="991870"/>
                </a:lnTo>
                <a:lnTo>
                  <a:pt x="4344507" y="999490"/>
                </a:lnTo>
                <a:lnTo>
                  <a:pt x="4338819" y="1005840"/>
                </a:lnTo>
                <a:lnTo>
                  <a:pt x="4332819" y="1012190"/>
                </a:lnTo>
                <a:lnTo>
                  <a:pt x="4326537" y="1017270"/>
                </a:lnTo>
                <a:lnTo>
                  <a:pt x="4319963" y="1023620"/>
                </a:lnTo>
                <a:lnTo>
                  <a:pt x="4283284" y="1046480"/>
                </a:lnTo>
                <a:lnTo>
                  <a:pt x="4275262" y="1050290"/>
                </a:lnTo>
                <a:lnTo>
                  <a:pt x="4267042" y="1054100"/>
                </a:lnTo>
                <a:close/>
              </a:path>
              <a:path w="4385944" h="1064259">
                <a:moveTo>
                  <a:pt x="4223285" y="1064260"/>
                </a:moveTo>
                <a:lnTo>
                  <a:pt x="162518" y="1064260"/>
                </a:lnTo>
                <a:lnTo>
                  <a:pt x="157963" y="1062990"/>
                </a:lnTo>
                <a:lnTo>
                  <a:pt x="4227838" y="1062990"/>
                </a:lnTo>
                <a:lnTo>
                  <a:pt x="4223285" y="106426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7157594" y="6401952"/>
            <a:ext cx="103060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5">
                <a:latin typeface="微软雅黑"/>
                <a:cs typeface="微软雅黑"/>
              </a:rPr>
              <a:t>归属</a:t>
            </a:r>
            <a:endParaRPr sz="395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608320" y="7599350"/>
            <a:ext cx="4229735" cy="1054735"/>
          </a:xfrm>
          <a:custGeom>
            <a:avLst/>
            <a:gdLst/>
            <a:ahLst/>
            <a:cxnLst/>
            <a:rect l="l" t="t" r="r" b="b"/>
            <a:pathLst>
              <a:path w="4229734" h="1054734">
                <a:moveTo>
                  <a:pt x="4053489" y="1054208"/>
                </a:moveTo>
                <a:lnTo>
                  <a:pt x="175911" y="1054208"/>
                </a:lnTo>
                <a:lnTo>
                  <a:pt x="129054" y="1048115"/>
                </a:lnTo>
                <a:lnTo>
                  <a:pt x="86980" y="1030500"/>
                </a:lnTo>
                <a:lnTo>
                  <a:pt x="51363" y="1003037"/>
                </a:lnTo>
                <a:lnTo>
                  <a:pt x="23878" y="967400"/>
                </a:lnTo>
                <a:lnTo>
                  <a:pt x="6198" y="925262"/>
                </a:lnTo>
                <a:lnTo>
                  <a:pt x="0" y="878297"/>
                </a:lnTo>
                <a:lnTo>
                  <a:pt x="0" y="175910"/>
                </a:lnTo>
                <a:lnTo>
                  <a:pt x="6198" y="128971"/>
                </a:lnTo>
                <a:lnTo>
                  <a:pt x="23878" y="86847"/>
                </a:lnTo>
                <a:lnTo>
                  <a:pt x="51363" y="51214"/>
                </a:lnTo>
                <a:lnTo>
                  <a:pt x="86980" y="23745"/>
                </a:lnTo>
                <a:lnTo>
                  <a:pt x="129054" y="6116"/>
                </a:lnTo>
                <a:lnTo>
                  <a:pt x="175911" y="0"/>
                </a:lnTo>
                <a:lnTo>
                  <a:pt x="4053489" y="0"/>
                </a:lnTo>
                <a:lnTo>
                  <a:pt x="4100136" y="6116"/>
                </a:lnTo>
                <a:lnTo>
                  <a:pt x="4142084" y="23745"/>
                </a:lnTo>
                <a:lnTo>
                  <a:pt x="4177659" y="51214"/>
                </a:lnTo>
                <a:lnTo>
                  <a:pt x="4205186" y="86847"/>
                </a:lnTo>
                <a:lnTo>
                  <a:pt x="4222992" y="128971"/>
                </a:lnTo>
                <a:lnTo>
                  <a:pt x="4229401" y="175910"/>
                </a:lnTo>
                <a:lnTo>
                  <a:pt x="4229401" y="878297"/>
                </a:lnTo>
                <a:lnTo>
                  <a:pt x="4222992" y="925262"/>
                </a:lnTo>
                <a:lnTo>
                  <a:pt x="4205186" y="967400"/>
                </a:lnTo>
                <a:lnTo>
                  <a:pt x="4177659" y="1003037"/>
                </a:lnTo>
                <a:lnTo>
                  <a:pt x="4142084" y="1030500"/>
                </a:lnTo>
                <a:lnTo>
                  <a:pt x="4100136" y="1048115"/>
                </a:lnTo>
                <a:lnTo>
                  <a:pt x="4053489" y="1054208"/>
                </a:lnTo>
                <a:close/>
              </a:path>
            </a:pathLst>
          </a:custGeom>
          <a:solidFill>
            <a:srgbClr val="FFFFFF">
              <a:alpha val="9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602948" y="7593716"/>
            <a:ext cx="4239895" cy="1064260"/>
          </a:xfrm>
          <a:custGeom>
            <a:avLst/>
            <a:gdLst/>
            <a:ahLst/>
            <a:cxnLst/>
            <a:rect l="l" t="t" r="r" b="b"/>
            <a:pathLst>
              <a:path w="4239894" h="1064259">
                <a:moveTo>
                  <a:pt x="4081677" y="1270"/>
                </a:moveTo>
                <a:lnTo>
                  <a:pt x="157963" y="1270"/>
                </a:lnTo>
                <a:lnTo>
                  <a:pt x="162519" y="0"/>
                </a:lnTo>
                <a:lnTo>
                  <a:pt x="4077132" y="0"/>
                </a:lnTo>
                <a:lnTo>
                  <a:pt x="4081677" y="1270"/>
                </a:lnTo>
                <a:close/>
              </a:path>
              <a:path w="4239894" h="1064259">
                <a:moveTo>
                  <a:pt x="4086231" y="1062990"/>
                </a:moveTo>
                <a:lnTo>
                  <a:pt x="153418" y="1062990"/>
                </a:lnTo>
                <a:lnTo>
                  <a:pt x="144530" y="1061720"/>
                </a:lnTo>
                <a:lnTo>
                  <a:pt x="102509" y="1046480"/>
                </a:lnTo>
                <a:lnTo>
                  <a:pt x="65831" y="1023620"/>
                </a:lnTo>
                <a:lnTo>
                  <a:pt x="59264" y="1017270"/>
                </a:lnTo>
                <a:lnTo>
                  <a:pt x="52981" y="1012190"/>
                </a:lnTo>
                <a:lnTo>
                  <a:pt x="46982" y="1005840"/>
                </a:lnTo>
                <a:lnTo>
                  <a:pt x="41296" y="999490"/>
                </a:lnTo>
                <a:lnTo>
                  <a:pt x="35915" y="991870"/>
                </a:lnTo>
                <a:lnTo>
                  <a:pt x="30868" y="985520"/>
                </a:lnTo>
                <a:lnTo>
                  <a:pt x="26156" y="977900"/>
                </a:lnTo>
                <a:lnTo>
                  <a:pt x="21800" y="970280"/>
                </a:lnTo>
                <a:lnTo>
                  <a:pt x="17800" y="962660"/>
                </a:lnTo>
                <a:lnTo>
                  <a:pt x="14167" y="953770"/>
                </a:lnTo>
                <a:lnTo>
                  <a:pt x="10930" y="946150"/>
                </a:lnTo>
                <a:lnTo>
                  <a:pt x="1392" y="906780"/>
                </a:lnTo>
                <a:lnTo>
                  <a:pt x="878" y="901700"/>
                </a:lnTo>
                <a:lnTo>
                  <a:pt x="470" y="897890"/>
                </a:lnTo>
                <a:lnTo>
                  <a:pt x="178" y="892810"/>
                </a:lnTo>
                <a:lnTo>
                  <a:pt x="0" y="889000"/>
                </a:lnTo>
                <a:lnTo>
                  <a:pt x="0" y="175260"/>
                </a:lnTo>
                <a:lnTo>
                  <a:pt x="178" y="171450"/>
                </a:lnTo>
                <a:lnTo>
                  <a:pt x="470" y="166370"/>
                </a:lnTo>
                <a:lnTo>
                  <a:pt x="878" y="162560"/>
                </a:lnTo>
                <a:lnTo>
                  <a:pt x="1392" y="157480"/>
                </a:lnTo>
                <a:lnTo>
                  <a:pt x="10930" y="118110"/>
                </a:lnTo>
                <a:lnTo>
                  <a:pt x="14167" y="110490"/>
                </a:lnTo>
                <a:lnTo>
                  <a:pt x="17800" y="101600"/>
                </a:lnTo>
                <a:lnTo>
                  <a:pt x="21800" y="93980"/>
                </a:lnTo>
                <a:lnTo>
                  <a:pt x="26156" y="86360"/>
                </a:lnTo>
                <a:lnTo>
                  <a:pt x="30868" y="78740"/>
                </a:lnTo>
                <a:lnTo>
                  <a:pt x="35915" y="72390"/>
                </a:lnTo>
                <a:lnTo>
                  <a:pt x="41296" y="64770"/>
                </a:lnTo>
                <a:lnTo>
                  <a:pt x="46982" y="58420"/>
                </a:lnTo>
                <a:lnTo>
                  <a:pt x="52981" y="52070"/>
                </a:lnTo>
                <a:lnTo>
                  <a:pt x="59264" y="46990"/>
                </a:lnTo>
                <a:lnTo>
                  <a:pt x="65831" y="40640"/>
                </a:lnTo>
                <a:lnTo>
                  <a:pt x="102509" y="17780"/>
                </a:lnTo>
                <a:lnTo>
                  <a:pt x="144530" y="2540"/>
                </a:lnTo>
                <a:lnTo>
                  <a:pt x="153418" y="1270"/>
                </a:lnTo>
                <a:lnTo>
                  <a:pt x="4086231" y="1270"/>
                </a:lnTo>
                <a:lnTo>
                  <a:pt x="4095109" y="2540"/>
                </a:lnTo>
                <a:lnTo>
                  <a:pt x="4120890" y="10160"/>
                </a:lnTo>
                <a:lnTo>
                  <a:pt x="163638" y="10160"/>
                </a:lnTo>
                <a:lnTo>
                  <a:pt x="159221" y="11430"/>
                </a:lnTo>
                <a:lnTo>
                  <a:pt x="155168" y="11430"/>
                </a:lnTo>
                <a:lnTo>
                  <a:pt x="146508" y="12700"/>
                </a:lnTo>
                <a:lnTo>
                  <a:pt x="146760" y="12700"/>
                </a:lnTo>
                <a:lnTo>
                  <a:pt x="138258" y="15240"/>
                </a:lnTo>
                <a:lnTo>
                  <a:pt x="138509" y="15240"/>
                </a:lnTo>
                <a:lnTo>
                  <a:pt x="130164" y="17780"/>
                </a:lnTo>
                <a:lnTo>
                  <a:pt x="130413" y="17780"/>
                </a:lnTo>
                <a:lnTo>
                  <a:pt x="122237" y="20320"/>
                </a:lnTo>
                <a:lnTo>
                  <a:pt x="122478" y="20320"/>
                </a:lnTo>
                <a:lnTo>
                  <a:pt x="114499" y="22860"/>
                </a:lnTo>
                <a:lnTo>
                  <a:pt x="114729" y="22860"/>
                </a:lnTo>
                <a:lnTo>
                  <a:pt x="106940" y="26670"/>
                </a:lnTo>
                <a:lnTo>
                  <a:pt x="107170" y="26670"/>
                </a:lnTo>
                <a:lnTo>
                  <a:pt x="99589" y="30480"/>
                </a:lnTo>
                <a:lnTo>
                  <a:pt x="99818" y="30480"/>
                </a:lnTo>
                <a:lnTo>
                  <a:pt x="92448" y="34290"/>
                </a:lnTo>
                <a:lnTo>
                  <a:pt x="92666" y="34290"/>
                </a:lnTo>
                <a:lnTo>
                  <a:pt x="85525" y="39370"/>
                </a:lnTo>
                <a:lnTo>
                  <a:pt x="85736" y="39370"/>
                </a:lnTo>
                <a:lnTo>
                  <a:pt x="78845" y="43180"/>
                </a:lnTo>
                <a:lnTo>
                  <a:pt x="79043" y="43180"/>
                </a:lnTo>
                <a:lnTo>
                  <a:pt x="72406" y="48260"/>
                </a:lnTo>
                <a:lnTo>
                  <a:pt x="72595" y="48260"/>
                </a:lnTo>
                <a:lnTo>
                  <a:pt x="66217" y="54610"/>
                </a:lnTo>
                <a:lnTo>
                  <a:pt x="66396" y="54610"/>
                </a:lnTo>
                <a:lnTo>
                  <a:pt x="60291" y="59690"/>
                </a:lnTo>
                <a:lnTo>
                  <a:pt x="60469" y="59690"/>
                </a:lnTo>
                <a:lnTo>
                  <a:pt x="54648" y="66040"/>
                </a:lnTo>
                <a:lnTo>
                  <a:pt x="54816" y="66040"/>
                </a:lnTo>
                <a:lnTo>
                  <a:pt x="49287" y="72390"/>
                </a:lnTo>
                <a:lnTo>
                  <a:pt x="49444" y="72390"/>
                </a:lnTo>
                <a:lnTo>
                  <a:pt x="44230" y="78740"/>
                </a:lnTo>
                <a:lnTo>
                  <a:pt x="44376" y="78740"/>
                </a:lnTo>
                <a:lnTo>
                  <a:pt x="39475" y="85090"/>
                </a:lnTo>
                <a:lnTo>
                  <a:pt x="39611" y="85090"/>
                </a:lnTo>
                <a:lnTo>
                  <a:pt x="35806" y="91440"/>
                </a:lnTo>
                <a:lnTo>
                  <a:pt x="35171" y="91440"/>
                </a:lnTo>
                <a:lnTo>
                  <a:pt x="30940" y="99060"/>
                </a:lnTo>
                <a:lnTo>
                  <a:pt x="27170" y="106680"/>
                </a:lnTo>
                <a:lnTo>
                  <a:pt x="23768" y="114300"/>
                </a:lnTo>
                <a:lnTo>
                  <a:pt x="20721" y="121920"/>
                </a:lnTo>
                <a:lnTo>
                  <a:pt x="18042" y="129540"/>
                </a:lnTo>
                <a:lnTo>
                  <a:pt x="16086" y="137160"/>
                </a:lnTo>
                <a:lnTo>
                  <a:pt x="15811" y="137160"/>
                </a:lnTo>
                <a:lnTo>
                  <a:pt x="13854" y="146050"/>
                </a:lnTo>
                <a:lnTo>
                  <a:pt x="12355" y="154940"/>
                </a:lnTo>
                <a:lnTo>
                  <a:pt x="11769" y="158750"/>
                </a:lnTo>
                <a:lnTo>
                  <a:pt x="11287" y="162560"/>
                </a:lnTo>
                <a:lnTo>
                  <a:pt x="10627" y="171450"/>
                </a:lnTo>
                <a:lnTo>
                  <a:pt x="10470" y="176530"/>
                </a:lnTo>
                <a:lnTo>
                  <a:pt x="10460" y="887730"/>
                </a:lnTo>
                <a:lnTo>
                  <a:pt x="10627" y="892810"/>
                </a:lnTo>
                <a:lnTo>
                  <a:pt x="10911" y="896620"/>
                </a:lnTo>
                <a:lnTo>
                  <a:pt x="11297" y="901700"/>
                </a:lnTo>
                <a:lnTo>
                  <a:pt x="11791" y="905510"/>
                </a:lnTo>
                <a:lnTo>
                  <a:pt x="12388" y="909320"/>
                </a:lnTo>
                <a:lnTo>
                  <a:pt x="13906" y="918210"/>
                </a:lnTo>
                <a:lnTo>
                  <a:pt x="15811" y="927100"/>
                </a:lnTo>
                <a:lnTo>
                  <a:pt x="16086" y="927100"/>
                </a:lnTo>
                <a:lnTo>
                  <a:pt x="18115" y="934720"/>
                </a:lnTo>
                <a:lnTo>
                  <a:pt x="20805" y="942340"/>
                </a:lnTo>
                <a:lnTo>
                  <a:pt x="23863" y="949960"/>
                </a:lnTo>
                <a:lnTo>
                  <a:pt x="27287" y="957580"/>
                </a:lnTo>
                <a:lnTo>
                  <a:pt x="31056" y="965200"/>
                </a:lnTo>
                <a:lnTo>
                  <a:pt x="35171" y="972820"/>
                </a:lnTo>
                <a:lnTo>
                  <a:pt x="35806" y="972820"/>
                </a:lnTo>
                <a:lnTo>
                  <a:pt x="39611" y="979170"/>
                </a:lnTo>
                <a:lnTo>
                  <a:pt x="39475" y="979170"/>
                </a:lnTo>
                <a:lnTo>
                  <a:pt x="44376" y="985520"/>
                </a:lnTo>
                <a:lnTo>
                  <a:pt x="44230" y="985520"/>
                </a:lnTo>
                <a:lnTo>
                  <a:pt x="49444" y="991870"/>
                </a:lnTo>
                <a:lnTo>
                  <a:pt x="49287" y="991870"/>
                </a:lnTo>
                <a:lnTo>
                  <a:pt x="54816" y="998220"/>
                </a:lnTo>
                <a:lnTo>
                  <a:pt x="54648" y="998220"/>
                </a:lnTo>
                <a:lnTo>
                  <a:pt x="60469" y="1004570"/>
                </a:lnTo>
                <a:lnTo>
                  <a:pt x="60291" y="1004570"/>
                </a:lnTo>
                <a:lnTo>
                  <a:pt x="66396" y="1009650"/>
                </a:lnTo>
                <a:lnTo>
                  <a:pt x="66217" y="1009650"/>
                </a:lnTo>
                <a:lnTo>
                  <a:pt x="72595" y="1016000"/>
                </a:lnTo>
                <a:lnTo>
                  <a:pt x="72406" y="1016000"/>
                </a:lnTo>
                <a:lnTo>
                  <a:pt x="79043" y="1021080"/>
                </a:lnTo>
                <a:lnTo>
                  <a:pt x="78845" y="1021080"/>
                </a:lnTo>
                <a:lnTo>
                  <a:pt x="85736" y="1024890"/>
                </a:lnTo>
                <a:lnTo>
                  <a:pt x="85525" y="1024890"/>
                </a:lnTo>
                <a:lnTo>
                  <a:pt x="92666" y="1029970"/>
                </a:lnTo>
                <a:lnTo>
                  <a:pt x="92448" y="1029970"/>
                </a:lnTo>
                <a:lnTo>
                  <a:pt x="99818" y="1033780"/>
                </a:lnTo>
                <a:lnTo>
                  <a:pt x="99589" y="1033780"/>
                </a:lnTo>
                <a:lnTo>
                  <a:pt x="107170" y="1037590"/>
                </a:lnTo>
                <a:lnTo>
                  <a:pt x="106940" y="1037590"/>
                </a:lnTo>
                <a:lnTo>
                  <a:pt x="114729" y="1041400"/>
                </a:lnTo>
                <a:lnTo>
                  <a:pt x="114499" y="1041400"/>
                </a:lnTo>
                <a:lnTo>
                  <a:pt x="122478" y="1043940"/>
                </a:lnTo>
                <a:lnTo>
                  <a:pt x="122237" y="1043940"/>
                </a:lnTo>
                <a:lnTo>
                  <a:pt x="130413" y="1046480"/>
                </a:lnTo>
                <a:lnTo>
                  <a:pt x="130164" y="1046480"/>
                </a:lnTo>
                <a:lnTo>
                  <a:pt x="138509" y="1049020"/>
                </a:lnTo>
                <a:lnTo>
                  <a:pt x="138258" y="1049020"/>
                </a:lnTo>
                <a:lnTo>
                  <a:pt x="146760" y="1051560"/>
                </a:lnTo>
                <a:lnTo>
                  <a:pt x="146508" y="1051560"/>
                </a:lnTo>
                <a:lnTo>
                  <a:pt x="155168" y="1052830"/>
                </a:lnTo>
                <a:lnTo>
                  <a:pt x="159221" y="1052830"/>
                </a:lnTo>
                <a:lnTo>
                  <a:pt x="163638" y="1054100"/>
                </a:lnTo>
                <a:lnTo>
                  <a:pt x="4120890" y="1054100"/>
                </a:lnTo>
                <a:lnTo>
                  <a:pt x="4095109" y="1061720"/>
                </a:lnTo>
                <a:lnTo>
                  <a:pt x="4086231" y="1062990"/>
                </a:lnTo>
                <a:close/>
              </a:path>
              <a:path w="4239894" h="1064259">
                <a:moveTo>
                  <a:pt x="4204604" y="92710"/>
                </a:moveTo>
                <a:lnTo>
                  <a:pt x="4200028" y="85090"/>
                </a:lnTo>
                <a:lnTo>
                  <a:pt x="4200175" y="85090"/>
                </a:lnTo>
                <a:lnTo>
                  <a:pt x="4195263" y="78740"/>
                </a:lnTo>
                <a:lnTo>
                  <a:pt x="4195421" y="78740"/>
                </a:lnTo>
                <a:lnTo>
                  <a:pt x="4190198" y="72390"/>
                </a:lnTo>
                <a:lnTo>
                  <a:pt x="4190355" y="72390"/>
                </a:lnTo>
                <a:lnTo>
                  <a:pt x="4184834" y="66040"/>
                </a:lnTo>
                <a:lnTo>
                  <a:pt x="4185003" y="66040"/>
                </a:lnTo>
                <a:lnTo>
                  <a:pt x="4179171" y="59690"/>
                </a:lnTo>
                <a:lnTo>
                  <a:pt x="4179349" y="59690"/>
                </a:lnTo>
                <a:lnTo>
                  <a:pt x="4173244" y="54610"/>
                </a:lnTo>
                <a:lnTo>
                  <a:pt x="4173432" y="54610"/>
                </a:lnTo>
                <a:lnTo>
                  <a:pt x="4167044" y="48260"/>
                </a:lnTo>
                <a:lnTo>
                  <a:pt x="4167244" y="48260"/>
                </a:lnTo>
                <a:lnTo>
                  <a:pt x="4160595" y="43180"/>
                </a:lnTo>
                <a:lnTo>
                  <a:pt x="4160805" y="43180"/>
                </a:lnTo>
                <a:lnTo>
                  <a:pt x="4153904" y="39370"/>
                </a:lnTo>
                <a:lnTo>
                  <a:pt x="4154115" y="39370"/>
                </a:lnTo>
                <a:lnTo>
                  <a:pt x="4146982" y="34290"/>
                </a:lnTo>
                <a:lnTo>
                  <a:pt x="4147192" y="34290"/>
                </a:lnTo>
                <a:lnTo>
                  <a:pt x="4139832" y="30480"/>
                </a:lnTo>
                <a:lnTo>
                  <a:pt x="4140051" y="30480"/>
                </a:lnTo>
                <a:lnTo>
                  <a:pt x="4132469" y="26670"/>
                </a:lnTo>
                <a:lnTo>
                  <a:pt x="4132701" y="26670"/>
                </a:lnTo>
                <a:lnTo>
                  <a:pt x="4124912" y="22860"/>
                </a:lnTo>
                <a:lnTo>
                  <a:pt x="4125150" y="22860"/>
                </a:lnTo>
                <a:lnTo>
                  <a:pt x="4117163" y="20320"/>
                </a:lnTo>
                <a:lnTo>
                  <a:pt x="4117404" y="20320"/>
                </a:lnTo>
                <a:lnTo>
                  <a:pt x="4109235" y="17780"/>
                </a:lnTo>
                <a:lnTo>
                  <a:pt x="4109487" y="17780"/>
                </a:lnTo>
                <a:lnTo>
                  <a:pt x="4101142" y="15240"/>
                </a:lnTo>
                <a:lnTo>
                  <a:pt x="4101393" y="15240"/>
                </a:lnTo>
                <a:lnTo>
                  <a:pt x="4092880" y="12700"/>
                </a:lnTo>
                <a:lnTo>
                  <a:pt x="4093143" y="12700"/>
                </a:lnTo>
                <a:lnTo>
                  <a:pt x="4084481" y="11430"/>
                </a:lnTo>
                <a:lnTo>
                  <a:pt x="4080421" y="11430"/>
                </a:lnTo>
                <a:lnTo>
                  <a:pt x="4076013" y="10160"/>
                </a:lnTo>
                <a:lnTo>
                  <a:pt x="4120890" y="10160"/>
                </a:lnTo>
                <a:lnTo>
                  <a:pt x="4129110" y="13970"/>
                </a:lnTo>
                <a:lnTo>
                  <a:pt x="4166972" y="35560"/>
                </a:lnTo>
                <a:lnTo>
                  <a:pt x="4180386" y="46990"/>
                </a:lnTo>
                <a:lnTo>
                  <a:pt x="4186669" y="52070"/>
                </a:lnTo>
                <a:lnTo>
                  <a:pt x="4192669" y="58420"/>
                </a:lnTo>
                <a:lnTo>
                  <a:pt x="4198352" y="64770"/>
                </a:lnTo>
                <a:lnTo>
                  <a:pt x="4203725" y="72390"/>
                </a:lnTo>
                <a:lnTo>
                  <a:pt x="4208782" y="78740"/>
                </a:lnTo>
                <a:lnTo>
                  <a:pt x="4213484" y="86360"/>
                </a:lnTo>
                <a:lnTo>
                  <a:pt x="4216395" y="91440"/>
                </a:lnTo>
                <a:lnTo>
                  <a:pt x="4204479" y="91440"/>
                </a:lnTo>
                <a:lnTo>
                  <a:pt x="4204604" y="92710"/>
                </a:lnTo>
                <a:close/>
              </a:path>
              <a:path w="4239894" h="1064259">
                <a:moveTo>
                  <a:pt x="35046" y="92710"/>
                </a:moveTo>
                <a:lnTo>
                  <a:pt x="35171" y="91440"/>
                </a:lnTo>
                <a:lnTo>
                  <a:pt x="35806" y="91440"/>
                </a:lnTo>
                <a:lnTo>
                  <a:pt x="35046" y="92710"/>
                </a:lnTo>
                <a:close/>
              </a:path>
              <a:path w="4239894" h="1064259">
                <a:moveTo>
                  <a:pt x="4223892" y="138430"/>
                </a:moveTo>
                <a:lnTo>
                  <a:pt x="4221524" y="129540"/>
                </a:lnTo>
                <a:lnTo>
                  <a:pt x="4218846" y="121920"/>
                </a:lnTo>
                <a:lnTo>
                  <a:pt x="4215777" y="114300"/>
                </a:lnTo>
                <a:lnTo>
                  <a:pt x="4212363" y="106680"/>
                </a:lnTo>
                <a:lnTo>
                  <a:pt x="4208584" y="99060"/>
                </a:lnTo>
                <a:lnTo>
                  <a:pt x="4204479" y="91440"/>
                </a:lnTo>
                <a:lnTo>
                  <a:pt x="4216395" y="91440"/>
                </a:lnTo>
                <a:lnTo>
                  <a:pt x="4217851" y="93980"/>
                </a:lnTo>
                <a:lnTo>
                  <a:pt x="4221850" y="101600"/>
                </a:lnTo>
                <a:lnTo>
                  <a:pt x="4225472" y="110490"/>
                </a:lnTo>
                <a:lnTo>
                  <a:pt x="4228718" y="118110"/>
                </a:lnTo>
                <a:lnTo>
                  <a:pt x="4234006" y="134620"/>
                </a:lnTo>
                <a:lnTo>
                  <a:pt x="4234583" y="137160"/>
                </a:lnTo>
                <a:lnTo>
                  <a:pt x="4223829" y="137160"/>
                </a:lnTo>
                <a:lnTo>
                  <a:pt x="4223892" y="138430"/>
                </a:lnTo>
                <a:close/>
              </a:path>
              <a:path w="4239894" h="1064259">
                <a:moveTo>
                  <a:pt x="15748" y="138430"/>
                </a:moveTo>
                <a:lnTo>
                  <a:pt x="15811" y="137160"/>
                </a:lnTo>
                <a:lnTo>
                  <a:pt x="16086" y="137160"/>
                </a:lnTo>
                <a:lnTo>
                  <a:pt x="15748" y="138430"/>
                </a:lnTo>
                <a:close/>
              </a:path>
              <a:path w="4239894" h="1064259">
                <a:moveTo>
                  <a:pt x="4234583" y="927100"/>
                </a:moveTo>
                <a:lnTo>
                  <a:pt x="4223829" y="927100"/>
                </a:lnTo>
                <a:lnTo>
                  <a:pt x="4225798" y="918210"/>
                </a:lnTo>
                <a:lnTo>
                  <a:pt x="4227296" y="909320"/>
                </a:lnTo>
                <a:lnTo>
                  <a:pt x="4227871" y="905510"/>
                </a:lnTo>
                <a:lnTo>
                  <a:pt x="4228364" y="901700"/>
                </a:lnTo>
                <a:lnTo>
                  <a:pt x="4228740" y="896620"/>
                </a:lnTo>
                <a:lnTo>
                  <a:pt x="4229012" y="892810"/>
                </a:lnTo>
                <a:lnTo>
                  <a:pt x="4229138" y="175260"/>
                </a:lnTo>
                <a:lnTo>
                  <a:pt x="4229012" y="171450"/>
                </a:lnTo>
                <a:lnTo>
                  <a:pt x="4228352" y="162560"/>
                </a:lnTo>
                <a:lnTo>
                  <a:pt x="4227860" y="158750"/>
                </a:lnTo>
                <a:lnTo>
                  <a:pt x="4227265" y="154940"/>
                </a:lnTo>
                <a:lnTo>
                  <a:pt x="4225745" y="146050"/>
                </a:lnTo>
                <a:lnTo>
                  <a:pt x="4223829" y="137160"/>
                </a:lnTo>
                <a:lnTo>
                  <a:pt x="4234583" y="137160"/>
                </a:lnTo>
                <a:lnTo>
                  <a:pt x="4239651" y="175260"/>
                </a:lnTo>
                <a:lnTo>
                  <a:pt x="4239651" y="889000"/>
                </a:lnTo>
                <a:lnTo>
                  <a:pt x="4236027" y="920750"/>
                </a:lnTo>
                <a:lnTo>
                  <a:pt x="4234583" y="927100"/>
                </a:lnTo>
                <a:close/>
              </a:path>
              <a:path w="4239894" h="1064259">
                <a:moveTo>
                  <a:pt x="16086" y="927100"/>
                </a:moveTo>
                <a:lnTo>
                  <a:pt x="15811" y="927100"/>
                </a:lnTo>
                <a:lnTo>
                  <a:pt x="15748" y="925830"/>
                </a:lnTo>
                <a:lnTo>
                  <a:pt x="16086" y="927100"/>
                </a:lnTo>
                <a:close/>
              </a:path>
              <a:path w="4239894" h="1064259">
                <a:moveTo>
                  <a:pt x="4216395" y="972820"/>
                </a:moveTo>
                <a:lnTo>
                  <a:pt x="4204479" y="972820"/>
                </a:lnTo>
                <a:lnTo>
                  <a:pt x="4208708" y="965200"/>
                </a:lnTo>
                <a:lnTo>
                  <a:pt x="4212469" y="957580"/>
                </a:lnTo>
                <a:lnTo>
                  <a:pt x="4215882" y="949960"/>
                </a:lnTo>
                <a:lnTo>
                  <a:pt x="4218929" y="942340"/>
                </a:lnTo>
                <a:lnTo>
                  <a:pt x="4221610" y="934720"/>
                </a:lnTo>
                <a:lnTo>
                  <a:pt x="4223892" y="925830"/>
                </a:lnTo>
                <a:lnTo>
                  <a:pt x="4223829" y="927100"/>
                </a:lnTo>
                <a:lnTo>
                  <a:pt x="4234583" y="927100"/>
                </a:lnTo>
                <a:lnTo>
                  <a:pt x="4234006" y="929640"/>
                </a:lnTo>
                <a:lnTo>
                  <a:pt x="4228718" y="946150"/>
                </a:lnTo>
                <a:lnTo>
                  <a:pt x="4225472" y="953770"/>
                </a:lnTo>
                <a:lnTo>
                  <a:pt x="4221850" y="962660"/>
                </a:lnTo>
                <a:lnTo>
                  <a:pt x="4217851" y="970280"/>
                </a:lnTo>
                <a:lnTo>
                  <a:pt x="4216395" y="972820"/>
                </a:lnTo>
                <a:close/>
              </a:path>
              <a:path w="4239894" h="1064259">
                <a:moveTo>
                  <a:pt x="35806" y="972820"/>
                </a:moveTo>
                <a:lnTo>
                  <a:pt x="35171" y="972820"/>
                </a:lnTo>
                <a:lnTo>
                  <a:pt x="35046" y="971550"/>
                </a:lnTo>
                <a:lnTo>
                  <a:pt x="35806" y="972820"/>
                </a:lnTo>
                <a:close/>
              </a:path>
              <a:path w="4239894" h="1064259">
                <a:moveTo>
                  <a:pt x="4120890" y="1054100"/>
                </a:moveTo>
                <a:lnTo>
                  <a:pt x="4076013" y="1054100"/>
                </a:lnTo>
                <a:lnTo>
                  <a:pt x="4080421" y="1052830"/>
                </a:lnTo>
                <a:lnTo>
                  <a:pt x="4084481" y="1052830"/>
                </a:lnTo>
                <a:lnTo>
                  <a:pt x="4093143" y="1051560"/>
                </a:lnTo>
                <a:lnTo>
                  <a:pt x="4092880" y="1051560"/>
                </a:lnTo>
                <a:lnTo>
                  <a:pt x="4101393" y="1049020"/>
                </a:lnTo>
                <a:lnTo>
                  <a:pt x="4101142" y="1049020"/>
                </a:lnTo>
                <a:lnTo>
                  <a:pt x="4109487" y="1046480"/>
                </a:lnTo>
                <a:lnTo>
                  <a:pt x="4109235" y="1046480"/>
                </a:lnTo>
                <a:lnTo>
                  <a:pt x="4117404" y="1043940"/>
                </a:lnTo>
                <a:lnTo>
                  <a:pt x="4117163" y="1043940"/>
                </a:lnTo>
                <a:lnTo>
                  <a:pt x="4125150" y="1041400"/>
                </a:lnTo>
                <a:lnTo>
                  <a:pt x="4124912" y="1041400"/>
                </a:lnTo>
                <a:lnTo>
                  <a:pt x="4132701" y="1037590"/>
                </a:lnTo>
                <a:lnTo>
                  <a:pt x="4132469" y="1037590"/>
                </a:lnTo>
                <a:lnTo>
                  <a:pt x="4140051" y="1033780"/>
                </a:lnTo>
                <a:lnTo>
                  <a:pt x="4139832" y="1033780"/>
                </a:lnTo>
                <a:lnTo>
                  <a:pt x="4147192" y="1029970"/>
                </a:lnTo>
                <a:lnTo>
                  <a:pt x="4146982" y="1029970"/>
                </a:lnTo>
                <a:lnTo>
                  <a:pt x="4154115" y="1024890"/>
                </a:lnTo>
                <a:lnTo>
                  <a:pt x="4153904" y="1024890"/>
                </a:lnTo>
                <a:lnTo>
                  <a:pt x="4160805" y="1021080"/>
                </a:lnTo>
                <a:lnTo>
                  <a:pt x="4160595" y="1021080"/>
                </a:lnTo>
                <a:lnTo>
                  <a:pt x="4167244" y="1016000"/>
                </a:lnTo>
                <a:lnTo>
                  <a:pt x="4167044" y="1016000"/>
                </a:lnTo>
                <a:lnTo>
                  <a:pt x="4173432" y="1009650"/>
                </a:lnTo>
                <a:lnTo>
                  <a:pt x="4173244" y="1009650"/>
                </a:lnTo>
                <a:lnTo>
                  <a:pt x="4179349" y="1004570"/>
                </a:lnTo>
                <a:lnTo>
                  <a:pt x="4179171" y="1004570"/>
                </a:lnTo>
                <a:lnTo>
                  <a:pt x="4185003" y="998220"/>
                </a:lnTo>
                <a:lnTo>
                  <a:pt x="4184834" y="998220"/>
                </a:lnTo>
                <a:lnTo>
                  <a:pt x="4190355" y="991870"/>
                </a:lnTo>
                <a:lnTo>
                  <a:pt x="4190198" y="991870"/>
                </a:lnTo>
                <a:lnTo>
                  <a:pt x="4195421" y="985520"/>
                </a:lnTo>
                <a:lnTo>
                  <a:pt x="4195263" y="985520"/>
                </a:lnTo>
                <a:lnTo>
                  <a:pt x="4200175" y="979170"/>
                </a:lnTo>
                <a:lnTo>
                  <a:pt x="4200028" y="979170"/>
                </a:lnTo>
                <a:lnTo>
                  <a:pt x="4204604" y="971550"/>
                </a:lnTo>
                <a:lnTo>
                  <a:pt x="4204479" y="972820"/>
                </a:lnTo>
                <a:lnTo>
                  <a:pt x="4216395" y="972820"/>
                </a:lnTo>
                <a:lnTo>
                  <a:pt x="4213484" y="977900"/>
                </a:lnTo>
                <a:lnTo>
                  <a:pt x="4208782" y="985520"/>
                </a:lnTo>
                <a:lnTo>
                  <a:pt x="4203725" y="991870"/>
                </a:lnTo>
                <a:lnTo>
                  <a:pt x="4198352" y="999490"/>
                </a:lnTo>
                <a:lnTo>
                  <a:pt x="4192669" y="1005840"/>
                </a:lnTo>
                <a:lnTo>
                  <a:pt x="4186669" y="1012190"/>
                </a:lnTo>
                <a:lnTo>
                  <a:pt x="4180386" y="1017270"/>
                </a:lnTo>
                <a:lnTo>
                  <a:pt x="4173810" y="1023620"/>
                </a:lnTo>
                <a:lnTo>
                  <a:pt x="4137130" y="1046480"/>
                </a:lnTo>
                <a:lnTo>
                  <a:pt x="4129110" y="1050290"/>
                </a:lnTo>
                <a:lnTo>
                  <a:pt x="4120890" y="1054100"/>
                </a:lnTo>
                <a:close/>
              </a:path>
              <a:path w="4239894" h="1064259">
                <a:moveTo>
                  <a:pt x="4077132" y="1064260"/>
                </a:moveTo>
                <a:lnTo>
                  <a:pt x="162519" y="1064260"/>
                </a:lnTo>
                <a:lnTo>
                  <a:pt x="157963" y="1062990"/>
                </a:lnTo>
                <a:lnTo>
                  <a:pt x="4081677" y="1062990"/>
                </a:lnTo>
                <a:lnTo>
                  <a:pt x="4077132" y="106426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7207090" y="7778067"/>
            <a:ext cx="103060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5">
                <a:latin typeface="微软雅黑"/>
                <a:cs typeface="微软雅黑"/>
              </a:rPr>
              <a:t>安全</a:t>
            </a:r>
            <a:endParaRPr sz="3950">
              <a:latin typeface="微软雅黑"/>
              <a:cs typeface="微软雅黑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493978" y="9010406"/>
            <a:ext cx="4331335" cy="1054735"/>
          </a:xfrm>
          <a:custGeom>
            <a:avLst/>
            <a:gdLst/>
            <a:ahLst/>
            <a:cxnLst/>
            <a:rect l="l" t="t" r="r" b="b"/>
            <a:pathLst>
              <a:path w="4331334" h="1054734">
                <a:moveTo>
                  <a:pt x="4156521" y="1054208"/>
                </a:moveTo>
                <a:lnTo>
                  <a:pt x="175910" y="1054208"/>
                </a:lnTo>
                <a:lnTo>
                  <a:pt x="129119" y="1048088"/>
                </a:lnTo>
                <a:lnTo>
                  <a:pt x="87084" y="1030456"/>
                </a:lnTo>
                <a:lnTo>
                  <a:pt x="51481" y="1002986"/>
                </a:lnTo>
                <a:lnTo>
                  <a:pt x="23982" y="967354"/>
                </a:lnTo>
                <a:lnTo>
                  <a:pt x="6263" y="925232"/>
                </a:lnTo>
                <a:lnTo>
                  <a:pt x="0" y="878297"/>
                </a:lnTo>
                <a:lnTo>
                  <a:pt x="0" y="175910"/>
                </a:lnTo>
                <a:lnTo>
                  <a:pt x="6263" y="128941"/>
                </a:lnTo>
                <a:lnTo>
                  <a:pt x="23982" y="86799"/>
                </a:lnTo>
                <a:lnTo>
                  <a:pt x="51481" y="51159"/>
                </a:lnTo>
                <a:lnTo>
                  <a:pt x="87084" y="23697"/>
                </a:lnTo>
                <a:lnTo>
                  <a:pt x="129119" y="6085"/>
                </a:lnTo>
                <a:lnTo>
                  <a:pt x="175910" y="0"/>
                </a:lnTo>
                <a:lnTo>
                  <a:pt x="4156521" y="0"/>
                </a:lnTo>
                <a:lnTo>
                  <a:pt x="4203015" y="6085"/>
                </a:lnTo>
                <a:lnTo>
                  <a:pt x="4244834" y="23697"/>
                </a:lnTo>
                <a:lnTo>
                  <a:pt x="4280269" y="51159"/>
                </a:lnTo>
                <a:lnTo>
                  <a:pt x="4307611" y="86799"/>
                </a:lnTo>
                <a:lnTo>
                  <a:pt x="4325150" y="128941"/>
                </a:lnTo>
                <a:lnTo>
                  <a:pt x="4331178" y="175910"/>
                </a:lnTo>
                <a:lnTo>
                  <a:pt x="4331178" y="878297"/>
                </a:lnTo>
                <a:lnTo>
                  <a:pt x="4325150" y="925232"/>
                </a:lnTo>
                <a:lnTo>
                  <a:pt x="4307611" y="967354"/>
                </a:lnTo>
                <a:lnTo>
                  <a:pt x="4280269" y="1002986"/>
                </a:lnTo>
                <a:lnTo>
                  <a:pt x="4244834" y="1030456"/>
                </a:lnTo>
                <a:lnTo>
                  <a:pt x="4203015" y="1048088"/>
                </a:lnTo>
                <a:lnTo>
                  <a:pt x="4156521" y="1054208"/>
                </a:lnTo>
                <a:close/>
              </a:path>
            </a:pathLst>
          </a:custGeom>
          <a:solidFill>
            <a:srgbClr val="FFFFFF">
              <a:alpha val="9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488763" y="9004699"/>
            <a:ext cx="4342765" cy="1065530"/>
          </a:xfrm>
          <a:custGeom>
            <a:avLst/>
            <a:gdLst/>
            <a:ahLst/>
            <a:cxnLst/>
            <a:rect l="l" t="t" r="r" b="b"/>
            <a:pathLst>
              <a:path w="4342765" h="1065529">
                <a:moveTo>
                  <a:pt x="4184199" y="1270"/>
                </a:moveTo>
                <a:lnTo>
                  <a:pt x="157965" y="1270"/>
                </a:lnTo>
                <a:lnTo>
                  <a:pt x="162519" y="0"/>
                </a:lnTo>
                <a:lnTo>
                  <a:pt x="4179643" y="0"/>
                </a:lnTo>
                <a:lnTo>
                  <a:pt x="4184199" y="1270"/>
                </a:lnTo>
                <a:close/>
              </a:path>
              <a:path w="4342765" h="1065529">
                <a:moveTo>
                  <a:pt x="4188742" y="1062990"/>
                </a:moveTo>
                <a:lnTo>
                  <a:pt x="153420" y="1062990"/>
                </a:lnTo>
                <a:lnTo>
                  <a:pt x="144530" y="1061720"/>
                </a:lnTo>
                <a:lnTo>
                  <a:pt x="102511" y="1046480"/>
                </a:lnTo>
                <a:lnTo>
                  <a:pt x="65831" y="1023620"/>
                </a:lnTo>
                <a:lnTo>
                  <a:pt x="59266" y="1017270"/>
                </a:lnTo>
                <a:lnTo>
                  <a:pt x="52972" y="1012190"/>
                </a:lnTo>
                <a:lnTo>
                  <a:pt x="46983" y="1005840"/>
                </a:lnTo>
                <a:lnTo>
                  <a:pt x="41298" y="999490"/>
                </a:lnTo>
                <a:lnTo>
                  <a:pt x="35916" y="991870"/>
                </a:lnTo>
                <a:lnTo>
                  <a:pt x="30868" y="985520"/>
                </a:lnTo>
                <a:lnTo>
                  <a:pt x="26157" y="977900"/>
                </a:lnTo>
                <a:lnTo>
                  <a:pt x="21802" y="970280"/>
                </a:lnTo>
                <a:lnTo>
                  <a:pt x="17801" y="962660"/>
                </a:lnTo>
                <a:lnTo>
                  <a:pt x="14168" y="953770"/>
                </a:lnTo>
                <a:lnTo>
                  <a:pt x="10932" y="946150"/>
                </a:lnTo>
                <a:lnTo>
                  <a:pt x="1394" y="906780"/>
                </a:lnTo>
                <a:lnTo>
                  <a:pt x="880" y="901700"/>
                </a:lnTo>
                <a:lnTo>
                  <a:pt x="472" y="897890"/>
                </a:lnTo>
                <a:lnTo>
                  <a:pt x="179" y="892810"/>
                </a:lnTo>
                <a:lnTo>
                  <a:pt x="0" y="889000"/>
                </a:lnTo>
                <a:lnTo>
                  <a:pt x="0" y="175260"/>
                </a:lnTo>
                <a:lnTo>
                  <a:pt x="179" y="171450"/>
                </a:lnTo>
                <a:lnTo>
                  <a:pt x="472" y="166370"/>
                </a:lnTo>
                <a:lnTo>
                  <a:pt x="880" y="162560"/>
                </a:lnTo>
                <a:lnTo>
                  <a:pt x="1394" y="157480"/>
                </a:lnTo>
                <a:lnTo>
                  <a:pt x="10932" y="118110"/>
                </a:lnTo>
                <a:lnTo>
                  <a:pt x="14168" y="110490"/>
                </a:lnTo>
                <a:lnTo>
                  <a:pt x="17801" y="101600"/>
                </a:lnTo>
                <a:lnTo>
                  <a:pt x="21802" y="93980"/>
                </a:lnTo>
                <a:lnTo>
                  <a:pt x="26157" y="86360"/>
                </a:lnTo>
                <a:lnTo>
                  <a:pt x="30868" y="78740"/>
                </a:lnTo>
                <a:lnTo>
                  <a:pt x="35916" y="72390"/>
                </a:lnTo>
                <a:lnTo>
                  <a:pt x="41298" y="64770"/>
                </a:lnTo>
                <a:lnTo>
                  <a:pt x="46983" y="58420"/>
                </a:lnTo>
                <a:lnTo>
                  <a:pt x="52972" y="52070"/>
                </a:lnTo>
                <a:lnTo>
                  <a:pt x="59266" y="46990"/>
                </a:lnTo>
                <a:lnTo>
                  <a:pt x="65831" y="40640"/>
                </a:lnTo>
                <a:lnTo>
                  <a:pt x="102511" y="17780"/>
                </a:lnTo>
                <a:lnTo>
                  <a:pt x="144530" y="2540"/>
                </a:lnTo>
                <a:lnTo>
                  <a:pt x="153420" y="1270"/>
                </a:lnTo>
                <a:lnTo>
                  <a:pt x="4188742" y="1270"/>
                </a:lnTo>
                <a:lnTo>
                  <a:pt x="4197632" y="2540"/>
                </a:lnTo>
                <a:lnTo>
                  <a:pt x="4223402" y="10160"/>
                </a:lnTo>
                <a:lnTo>
                  <a:pt x="163641" y="10160"/>
                </a:lnTo>
                <a:lnTo>
                  <a:pt x="159222" y="11430"/>
                </a:lnTo>
                <a:lnTo>
                  <a:pt x="155169" y="11430"/>
                </a:lnTo>
                <a:lnTo>
                  <a:pt x="146509" y="12700"/>
                </a:lnTo>
                <a:lnTo>
                  <a:pt x="146760" y="12700"/>
                </a:lnTo>
                <a:lnTo>
                  <a:pt x="138258" y="15240"/>
                </a:lnTo>
                <a:lnTo>
                  <a:pt x="138510" y="15240"/>
                </a:lnTo>
                <a:lnTo>
                  <a:pt x="130165" y="17780"/>
                </a:lnTo>
                <a:lnTo>
                  <a:pt x="130414" y="17780"/>
                </a:lnTo>
                <a:lnTo>
                  <a:pt x="122238" y="20320"/>
                </a:lnTo>
                <a:lnTo>
                  <a:pt x="122480" y="20320"/>
                </a:lnTo>
                <a:lnTo>
                  <a:pt x="114500" y="22860"/>
                </a:lnTo>
                <a:lnTo>
                  <a:pt x="114730" y="22860"/>
                </a:lnTo>
                <a:lnTo>
                  <a:pt x="106941" y="26670"/>
                </a:lnTo>
                <a:lnTo>
                  <a:pt x="107170" y="26670"/>
                </a:lnTo>
                <a:lnTo>
                  <a:pt x="99589" y="30480"/>
                </a:lnTo>
                <a:lnTo>
                  <a:pt x="99819" y="30480"/>
                </a:lnTo>
                <a:lnTo>
                  <a:pt x="92448" y="34290"/>
                </a:lnTo>
                <a:lnTo>
                  <a:pt x="92667" y="34290"/>
                </a:lnTo>
                <a:lnTo>
                  <a:pt x="85527" y="39370"/>
                </a:lnTo>
                <a:lnTo>
                  <a:pt x="85736" y="39370"/>
                </a:lnTo>
                <a:lnTo>
                  <a:pt x="78846" y="43180"/>
                </a:lnTo>
                <a:lnTo>
                  <a:pt x="79044" y="43180"/>
                </a:lnTo>
                <a:lnTo>
                  <a:pt x="72407" y="48260"/>
                </a:lnTo>
                <a:lnTo>
                  <a:pt x="72595" y="48260"/>
                </a:lnTo>
                <a:lnTo>
                  <a:pt x="66218" y="54610"/>
                </a:lnTo>
                <a:lnTo>
                  <a:pt x="66397" y="54610"/>
                </a:lnTo>
                <a:lnTo>
                  <a:pt x="60292" y="59690"/>
                </a:lnTo>
                <a:lnTo>
                  <a:pt x="60469" y="59690"/>
                </a:lnTo>
                <a:lnTo>
                  <a:pt x="54648" y="66040"/>
                </a:lnTo>
                <a:lnTo>
                  <a:pt x="54816" y="66040"/>
                </a:lnTo>
                <a:lnTo>
                  <a:pt x="49288" y="72390"/>
                </a:lnTo>
                <a:lnTo>
                  <a:pt x="49445" y="72390"/>
                </a:lnTo>
                <a:lnTo>
                  <a:pt x="44230" y="78740"/>
                </a:lnTo>
                <a:lnTo>
                  <a:pt x="44377" y="78740"/>
                </a:lnTo>
                <a:lnTo>
                  <a:pt x="39475" y="85090"/>
                </a:lnTo>
                <a:lnTo>
                  <a:pt x="39612" y="85090"/>
                </a:lnTo>
                <a:lnTo>
                  <a:pt x="35808" y="91440"/>
                </a:lnTo>
                <a:lnTo>
                  <a:pt x="35171" y="91440"/>
                </a:lnTo>
                <a:lnTo>
                  <a:pt x="30941" y="99060"/>
                </a:lnTo>
                <a:lnTo>
                  <a:pt x="27172" y="106680"/>
                </a:lnTo>
                <a:lnTo>
                  <a:pt x="23768" y="114300"/>
                </a:lnTo>
                <a:lnTo>
                  <a:pt x="20721" y="121920"/>
                </a:lnTo>
                <a:lnTo>
                  <a:pt x="18043" y="129540"/>
                </a:lnTo>
                <a:lnTo>
                  <a:pt x="16087" y="137160"/>
                </a:lnTo>
                <a:lnTo>
                  <a:pt x="15811" y="137160"/>
                </a:lnTo>
                <a:lnTo>
                  <a:pt x="13854" y="146050"/>
                </a:lnTo>
                <a:lnTo>
                  <a:pt x="12356" y="154940"/>
                </a:lnTo>
                <a:lnTo>
                  <a:pt x="11771" y="158750"/>
                </a:lnTo>
                <a:lnTo>
                  <a:pt x="11288" y="162560"/>
                </a:lnTo>
                <a:lnTo>
                  <a:pt x="10627" y="171450"/>
                </a:lnTo>
                <a:lnTo>
                  <a:pt x="10470" y="176530"/>
                </a:lnTo>
                <a:lnTo>
                  <a:pt x="10460" y="887730"/>
                </a:lnTo>
                <a:lnTo>
                  <a:pt x="10627" y="892810"/>
                </a:lnTo>
                <a:lnTo>
                  <a:pt x="10911" y="896620"/>
                </a:lnTo>
                <a:lnTo>
                  <a:pt x="11299" y="901700"/>
                </a:lnTo>
                <a:lnTo>
                  <a:pt x="11792" y="905510"/>
                </a:lnTo>
                <a:lnTo>
                  <a:pt x="12388" y="909320"/>
                </a:lnTo>
                <a:lnTo>
                  <a:pt x="13906" y="918210"/>
                </a:lnTo>
                <a:lnTo>
                  <a:pt x="15811" y="927100"/>
                </a:lnTo>
                <a:lnTo>
                  <a:pt x="16087" y="927100"/>
                </a:lnTo>
                <a:lnTo>
                  <a:pt x="18115" y="934720"/>
                </a:lnTo>
                <a:lnTo>
                  <a:pt x="20806" y="942340"/>
                </a:lnTo>
                <a:lnTo>
                  <a:pt x="23864" y="949960"/>
                </a:lnTo>
                <a:lnTo>
                  <a:pt x="27289" y="957580"/>
                </a:lnTo>
                <a:lnTo>
                  <a:pt x="31057" y="965200"/>
                </a:lnTo>
                <a:lnTo>
                  <a:pt x="35171" y="972820"/>
                </a:lnTo>
                <a:lnTo>
                  <a:pt x="35808" y="972820"/>
                </a:lnTo>
                <a:lnTo>
                  <a:pt x="39612" y="979170"/>
                </a:lnTo>
                <a:lnTo>
                  <a:pt x="39475" y="979170"/>
                </a:lnTo>
                <a:lnTo>
                  <a:pt x="44377" y="985520"/>
                </a:lnTo>
                <a:lnTo>
                  <a:pt x="44230" y="985520"/>
                </a:lnTo>
                <a:lnTo>
                  <a:pt x="49445" y="991870"/>
                </a:lnTo>
                <a:lnTo>
                  <a:pt x="49288" y="991870"/>
                </a:lnTo>
                <a:lnTo>
                  <a:pt x="54816" y="998220"/>
                </a:lnTo>
                <a:lnTo>
                  <a:pt x="54648" y="998220"/>
                </a:lnTo>
                <a:lnTo>
                  <a:pt x="60469" y="1004570"/>
                </a:lnTo>
                <a:lnTo>
                  <a:pt x="60292" y="1004570"/>
                </a:lnTo>
                <a:lnTo>
                  <a:pt x="66397" y="1009650"/>
                </a:lnTo>
                <a:lnTo>
                  <a:pt x="66218" y="1009650"/>
                </a:lnTo>
                <a:lnTo>
                  <a:pt x="72595" y="1016000"/>
                </a:lnTo>
                <a:lnTo>
                  <a:pt x="72407" y="1016000"/>
                </a:lnTo>
                <a:lnTo>
                  <a:pt x="79044" y="1021080"/>
                </a:lnTo>
                <a:lnTo>
                  <a:pt x="78846" y="1021080"/>
                </a:lnTo>
                <a:lnTo>
                  <a:pt x="85736" y="1024890"/>
                </a:lnTo>
                <a:lnTo>
                  <a:pt x="85527" y="1024890"/>
                </a:lnTo>
                <a:lnTo>
                  <a:pt x="92667" y="1029970"/>
                </a:lnTo>
                <a:lnTo>
                  <a:pt x="92448" y="1029970"/>
                </a:lnTo>
                <a:lnTo>
                  <a:pt x="99819" y="1033780"/>
                </a:lnTo>
                <a:lnTo>
                  <a:pt x="99589" y="1033780"/>
                </a:lnTo>
                <a:lnTo>
                  <a:pt x="107170" y="1037590"/>
                </a:lnTo>
                <a:lnTo>
                  <a:pt x="106941" y="1037590"/>
                </a:lnTo>
                <a:lnTo>
                  <a:pt x="114730" y="1041400"/>
                </a:lnTo>
                <a:lnTo>
                  <a:pt x="114500" y="1041400"/>
                </a:lnTo>
                <a:lnTo>
                  <a:pt x="122480" y="1043940"/>
                </a:lnTo>
                <a:lnTo>
                  <a:pt x="122238" y="1043940"/>
                </a:lnTo>
                <a:lnTo>
                  <a:pt x="130414" y="1046480"/>
                </a:lnTo>
                <a:lnTo>
                  <a:pt x="130165" y="1046480"/>
                </a:lnTo>
                <a:lnTo>
                  <a:pt x="138510" y="1049020"/>
                </a:lnTo>
                <a:lnTo>
                  <a:pt x="138258" y="1049020"/>
                </a:lnTo>
                <a:lnTo>
                  <a:pt x="146760" y="1051560"/>
                </a:lnTo>
                <a:lnTo>
                  <a:pt x="146509" y="1051560"/>
                </a:lnTo>
                <a:lnTo>
                  <a:pt x="155169" y="1052830"/>
                </a:lnTo>
                <a:lnTo>
                  <a:pt x="159222" y="1052830"/>
                </a:lnTo>
                <a:lnTo>
                  <a:pt x="163641" y="1054100"/>
                </a:lnTo>
                <a:lnTo>
                  <a:pt x="4223402" y="1054100"/>
                </a:lnTo>
                <a:lnTo>
                  <a:pt x="4197632" y="1061720"/>
                </a:lnTo>
                <a:lnTo>
                  <a:pt x="4188742" y="1062990"/>
                </a:lnTo>
                <a:close/>
              </a:path>
              <a:path w="4342765" h="1065529">
                <a:moveTo>
                  <a:pt x="4307117" y="92710"/>
                </a:moveTo>
                <a:lnTo>
                  <a:pt x="4302551" y="85090"/>
                </a:lnTo>
                <a:lnTo>
                  <a:pt x="4302686" y="85090"/>
                </a:lnTo>
                <a:lnTo>
                  <a:pt x="4297786" y="78740"/>
                </a:lnTo>
                <a:lnTo>
                  <a:pt x="4297931" y="78740"/>
                </a:lnTo>
                <a:lnTo>
                  <a:pt x="4292718" y="72390"/>
                </a:lnTo>
                <a:lnTo>
                  <a:pt x="4292875" y="72390"/>
                </a:lnTo>
                <a:lnTo>
                  <a:pt x="4287345" y="66040"/>
                </a:lnTo>
                <a:lnTo>
                  <a:pt x="4287513" y="66040"/>
                </a:lnTo>
                <a:lnTo>
                  <a:pt x="4281692" y="59690"/>
                </a:lnTo>
                <a:lnTo>
                  <a:pt x="4281871" y="59690"/>
                </a:lnTo>
                <a:lnTo>
                  <a:pt x="4275765" y="54610"/>
                </a:lnTo>
                <a:lnTo>
                  <a:pt x="4275943" y="54610"/>
                </a:lnTo>
                <a:lnTo>
                  <a:pt x="4269567" y="48260"/>
                </a:lnTo>
                <a:lnTo>
                  <a:pt x="4269755" y="48260"/>
                </a:lnTo>
                <a:lnTo>
                  <a:pt x="4263118" y="43180"/>
                </a:lnTo>
                <a:lnTo>
                  <a:pt x="4263316" y="43180"/>
                </a:lnTo>
                <a:lnTo>
                  <a:pt x="4256426" y="39370"/>
                </a:lnTo>
                <a:lnTo>
                  <a:pt x="4256635" y="39370"/>
                </a:lnTo>
                <a:lnTo>
                  <a:pt x="4249494" y="34290"/>
                </a:lnTo>
                <a:lnTo>
                  <a:pt x="4249713" y="34290"/>
                </a:lnTo>
                <a:lnTo>
                  <a:pt x="4242353" y="30480"/>
                </a:lnTo>
                <a:lnTo>
                  <a:pt x="4242573" y="30480"/>
                </a:lnTo>
                <a:lnTo>
                  <a:pt x="4234991" y="26670"/>
                </a:lnTo>
                <a:lnTo>
                  <a:pt x="4235222" y="26670"/>
                </a:lnTo>
                <a:lnTo>
                  <a:pt x="4227433" y="22860"/>
                </a:lnTo>
                <a:lnTo>
                  <a:pt x="4227662" y="22860"/>
                </a:lnTo>
                <a:lnTo>
                  <a:pt x="4219684" y="20320"/>
                </a:lnTo>
                <a:lnTo>
                  <a:pt x="4219923" y="20320"/>
                </a:lnTo>
                <a:lnTo>
                  <a:pt x="4211757" y="17780"/>
                </a:lnTo>
                <a:lnTo>
                  <a:pt x="4211998" y="17780"/>
                </a:lnTo>
                <a:lnTo>
                  <a:pt x="4203653" y="15240"/>
                </a:lnTo>
                <a:lnTo>
                  <a:pt x="4203903" y="15240"/>
                </a:lnTo>
                <a:lnTo>
                  <a:pt x="4195402" y="12700"/>
                </a:lnTo>
                <a:lnTo>
                  <a:pt x="4195654" y="12700"/>
                </a:lnTo>
                <a:lnTo>
                  <a:pt x="4186992" y="11430"/>
                </a:lnTo>
                <a:lnTo>
                  <a:pt x="4182941" y="11430"/>
                </a:lnTo>
                <a:lnTo>
                  <a:pt x="4178523" y="10160"/>
                </a:lnTo>
                <a:lnTo>
                  <a:pt x="4223402" y="10160"/>
                </a:lnTo>
                <a:lnTo>
                  <a:pt x="4231621" y="13970"/>
                </a:lnTo>
                <a:lnTo>
                  <a:pt x="4269483" y="35560"/>
                </a:lnTo>
                <a:lnTo>
                  <a:pt x="4282896" y="46990"/>
                </a:lnTo>
                <a:lnTo>
                  <a:pt x="4289190" y="52070"/>
                </a:lnTo>
                <a:lnTo>
                  <a:pt x="4295180" y="58420"/>
                </a:lnTo>
                <a:lnTo>
                  <a:pt x="4300876" y="64770"/>
                </a:lnTo>
                <a:lnTo>
                  <a:pt x="4306246" y="72390"/>
                </a:lnTo>
                <a:lnTo>
                  <a:pt x="4311294" y="78740"/>
                </a:lnTo>
                <a:lnTo>
                  <a:pt x="4316006" y="86360"/>
                </a:lnTo>
                <a:lnTo>
                  <a:pt x="4318910" y="91440"/>
                </a:lnTo>
                <a:lnTo>
                  <a:pt x="4306990" y="91440"/>
                </a:lnTo>
                <a:lnTo>
                  <a:pt x="4307117" y="92710"/>
                </a:lnTo>
                <a:close/>
              </a:path>
              <a:path w="4342765" h="1065529">
                <a:moveTo>
                  <a:pt x="35048" y="92710"/>
                </a:moveTo>
                <a:lnTo>
                  <a:pt x="35171" y="91440"/>
                </a:lnTo>
                <a:lnTo>
                  <a:pt x="35808" y="91440"/>
                </a:lnTo>
                <a:lnTo>
                  <a:pt x="35048" y="92710"/>
                </a:lnTo>
                <a:close/>
              </a:path>
              <a:path w="4342765" h="1065529">
                <a:moveTo>
                  <a:pt x="4326413" y="138430"/>
                </a:moveTo>
                <a:lnTo>
                  <a:pt x="4324046" y="129540"/>
                </a:lnTo>
                <a:lnTo>
                  <a:pt x="4321357" y="121920"/>
                </a:lnTo>
                <a:lnTo>
                  <a:pt x="4318298" y="114300"/>
                </a:lnTo>
                <a:lnTo>
                  <a:pt x="4314875" y="106680"/>
                </a:lnTo>
                <a:lnTo>
                  <a:pt x="4311106" y="99060"/>
                </a:lnTo>
                <a:lnTo>
                  <a:pt x="4306990" y="91440"/>
                </a:lnTo>
                <a:lnTo>
                  <a:pt x="4318910" y="91440"/>
                </a:lnTo>
                <a:lnTo>
                  <a:pt x="4320362" y="93980"/>
                </a:lnTo>
                <a:lnTo>
                  <a:pt x="4324360" y="101600"/>
                </a:lnTo>
                <a:lnTo>
                  <a:pt x="4327995" y="110490"/>
                </a:lnTo>
                <a:lnTo>
                  <a:pt x="4331231" y="118110"/>
                </a:lnTo>
                <a:lnTo>
                  <a:pt x="4336517" y="134620"/>
                </a:lnTo>
                <a:lnTo>
                  <a:pt x="4337097" y="137160"/>
                </a:lnTo>
                <a:lnTo>
                  <a:pt x="4326350" y="137160"/>
                </a:lnTo>
                <a:lnTo>
                  <a:pt x="4326413" y="138430"/>
                </a:lnTo>
                <a:close/>
              </a:path>
              <a:path w="4342765" h="1065529">
                <a:moveTo>
                  <a:pt x="15749" y="138430"/>
                </a:moveTo>
                <a:lnTo>
                  <a:pt x="15811" y="137160"/>
                </a:lnTo>
                <a:lnTo>
                  <a:pt x="16087" y="137160"/>
                </a:lnTo>
                <a:lnTo>
                  <a:pt x="15749" y="138430"/>
                </a:lnTo>
                <a:close/>
              </a:path>
              <a:path w="4342765" h="1065529">
                <a:moveTo>
                  <a:pt x="4337097" y="927100"/>
                </a:moveTo>
                <a:lnTo>
                  <a:pt x="4326350" y="927100"/>
                </a:lnTo>
                <a:lnTo>
                  <a:pt x="4328309" y="918210"/>
                </a:lnTo>
                <a:lnTo>
                  <a:pt x="4329806" y="909320"/>
                </a:lnTo>
                <a:lnTo>
                  <a:pt x="4330391" y="905510"/>
                </a:lnTo>
                <a:lnTo>
                  <a:pt x="4330875" y="901700"/>
                </a:lnTo>
                <a:lnTo>
                  <a:pt x="4331261" y="896620"/>
                </a:lnTo>
                <a:lnTo>
                  <a:pt x="4331534" y="892810"/>
                </a:lnTo>
                <a:lnTo>
                  <a:pt x="4331649" y="175260"/>
                </a:lnTo>
                <a:lnTo>
                  <a:pt x="4331523" y="171450"/>
                </a:lnTo>
                <a:lnTo>
                  <a:pt x="4330863" y="162560"/>
                </a:lnTo>
                <a:lnTo>
                  <a:pt x="4330370" y="158750"/>
                </a:lnTo>
                <a:lnTo>
                  <a:pt x="4329774" y="154940"/>
                </a:lnTo>
                <a:lnTo>
                  <a:pt x="4328256" y="146050"/>
                </a:lnTo>
                <a:lnTo>
                  <a:pt x="4326350" y="137160"/>
                </a:lnTo>
                <a:lnTo>
                  <a:pt x="4337097" y="137160"/>
                </a:lnTo>
                <a:lnTo>
                  <a:pt x="4338549" y="143510"/>
                </a:lnTo>
                <a:lnTo>
                  <a:pt x="4342162" y="175260"/>
                </a:lnTo>
                <a:lnTo>
                  <a:pt x="4342162" y="889000"/>
                </a:lnTo>
                <a:lnTo>
                  <a:pt x="4338549" y="920750"/>
                </a:lnTo>
                <a:lnTo>
                  <a:pt x="4337097" y="927100"/>
                </a:lnTo>
                <a:close/>
              </a:path>
              <a:path w="4342765" h="1065529">
                <a:moveTo>
                  <a:pt x="16087" y="927100"/>
                </a:moveTo>
                <a:lnTo>
                  <a:pt x="15811" y="927100"/>
                </a:lnTo>
                <a:lnTo>
                  <a:pt x="15749" y="925830"/>
                </a:lnTo>
                <a:lnTo>
                  <a:pt x="16087" y="927100"/>
                </a:lnTo>
                <a:close/>
              </a:path>
              <a:path w="4342765" h="1065529">
                <a:moveTo>
                  <a:pt x="4318910" y="972820"/>
                </a:moveTo>
                <a:lnTo>
                  <a:pt x="4306990" y="972820"/>
                </a:lnTo>
                <a:lnTo>
                  <a:pt x="4311221" y="965200"/>
                </a:lnTo>
                <a:lnTo>
                  <a:pt x="4314990" y="957580"/>
                </a:lnTo>
                <a:lnTo>
                  <a:pt x="4318393" y="949960"/>
                </a:lnTo>
                <a:lnTo>
                  <a:pt x="4321440" y="942340"/>
                </a:lnTo>
                <a:lnTo>
                  <a:pt x="4324120" y="934720"/>
                </a:lnTo>
                <a:lnTo>
                  <a:pt x="4326413" y="925830"/>
                </a:lnTo>
                <a:lnTo>
                  <a:pt x="4326350" y="927100"/>
                </a:lnTo>
                <a:lnTo>
                  <a:pt x="4337097" y="927100"/>
                </a:lnTo>
                <a:lnTo>
                  <a:pt x="4336517" y="929640"/>
                </a:lnTo>
                <a:lnTo>
                  <a:pt x="4331231" y="946150"/>
                </a:lnTo>
                <a:lnTo>
                  <a:pt x="4327995" y="953770"/>
                </a:lnTo>
                <a:lnTo>
                  <a:pt x="4324360" y="962660"/>
                </a:lnTo>
                <a:lnTo>
                  <a:pt x="4320362" y="970280"/>
                </a:lnTo>
                <a:lnTo>
                  <a:pt x="4318910" y="972820"/>
                </a:lnTo>
                <a:close/>
              </a:path>
              <a:path w="4342765" h="1065529">
                <a:moveTo>
                  <a:pt x="35808" y="972820"/>
                </a:moveTo>
                <a:lnTo>
                  <a:pt x="35171" y="972820"/>
                </a:lnTo>
                <a:lnTo>
                  <a:pt x="35048" y="971550"/>
                </a:lnTo>
                <a:lnTo>
                  <a:pt x="35808" y="972820"/>
                </a:lnTo>
                <a:close/>
              </a:path>
              <a:path w="4342765" h="1065529">
                <a:moveTo>
                  <a:pt x="4223402" y="1054100"/>
                </a:moveTo>
                <a:lnTo>
                  <a:pt x="4178523" y="1054100"/>
                </a:lnTo>
                <a:lnTo>
                  <a:pt x="4182941" y="1052830"/>
                </a:lnTo>
                <a:lnTo>
                  <a:pt x="4186992" y="1052830"/>
                </a:lnTo>
                <a:lnTo>
                  <a:pt x="4195654" y="1051560"/>
                </a:lnTo>
                <a:lnTo>
                  <a:pt x="4195402" y="1051560"/>
                </a:lnTo>
                <a:lnTo>
                  <a:pt x="4203903" y="1049020"/>
                </a:lnTo>
                <a:lnTo>
                  <a:pt x="4203653" y="1049020"/>
                </a:lnTo>
                <a:lnTo>
                  <a:pt x="4211998" y="1046480"/>
                </a:lnTo>
                <a:lnTo>
                  <a:pt x="4211757" y="1046480"/>
                </a:lnTo>
                <a:lnTo>
                  <a:pt x="4219923" y="1043940"/>
                </a:lnTo>
                <a:lnTo>
                  <a:pt x="4219684" y="1043940"/>
                </a:lnTo>
                <a:lnTo>
                  <a:pt x="4227662" y="1041400"/>
                </a:lnTo>
                <a:lnTo>
                  <a:pt x="4227433" y="1041400"/>
                </a:lnTo>
                <a:lnTo>
                  <a:pt x="4235222" y="1037590"/>
                </a:lnTo>
                <a:lnTo>
                  <a:pt x="4234991" y="1037590"/>
                </a:lnTo>
                <a:lnTo>
                  <a:pt x="4242573" y="1033780"/>
                </a:lnTo>
                <a:lnTo>
                  <a:pt x="4242353" y="1033780"/>
                </a:lnTo>
                <a:lnTo>
                  <a:pt x="4249713" y="1029970"/>
                </a:lnTo>
                <a:lnTo>
                  <a:pt x="4249494" y="1029970"/>
                </a:lnTo>
                <a:lnTo>
                  <a:pt x="4256635" y="1024890"/>
                </a:lnTo>
                <a:lnTo>
                  <a:pt x="4256426" y="1024890"/>
                </a:lnTo>
                <a:lnTo>
                  <a:pt x="4263316" y="1021080"/>
                </a:lnTo>
                <a:lnTo>
                  <a:pt x="4263118" y="1021080"/>
                </a:lnTo>
                <a:lnTo>
                  <a:pt x="4269755" y="1016000"/>
                </a:lnTo>
                <a:lnTo>
                  <a:pt x="4269567" y="1016000"/>
                </a:lnTo>
                <a:lnTo>
                  <a:pt x="4275943" y="1009650"/>
                </a:lnTo>
                <a:lnTo>
                  <a:pt x="4275765" y="1009650"/>
                </a:lnTo>
                <a:lnTo>
                  <a:pt x="4281871" y="1004570"/>
                </a:lnTo>
                <a:lnTo>
                  <a:pt x="4281692" y="1004570"/>
                </a:lnTo>
                <a:lnTo>
                  <a:pt x="4287513" y="998220"/>
                </a:lnTo>
                <a:lnTo>
                  <a:pt x="4287345" y="998220"/>
                </a:lnTo>
                <a:lnTo>
                  <a:pt x="4292875" y="991870"/>
                </a:lnTo>
                <a:lnTo>
                  <a:pt x="4292718" y="991870"/>
                </a:lnTo>
                <a:lnTo>
                  <a:pt x="4297931" y="985520"/>
                </a:lnTo>
                <a:lnTo>
                  <a:pt x="4297786" y="985520"/>
                </a:lnTo>
                <a:lnTo>
                  <a:pt x="4302686" y="979170"/>
                </a:lnTo>
                <a:lnTo>
                  <a:pt x="4302551" y="979170"/>
                </a:lnTo>
                <a:lnTo>
                  <a:pt x="4307117" y="971550"/>
                </a:lnTo>
                <a:lnTo>
                  <a:pt x="4306990" y="972820"/>
                </a:lnTo>
                <a:lnTo>
                  <a:pt x="4318910" y="972820"/>
                </a:lnTo>
                <a:lnTo>
                  <a:pt x="4316006" y="977900"/>
                </a:lnTo>
                <a:lnTo>
                  <a:pt x="4311294" y="985520"/>
                </a:lnTo>
                <a:lnTo>
                  <a:pt x="4306246" y="991870"/>
                </a:lnTo>
                <a:lnTo>
                  <a:pt x="4300876" y="999490"/>
                </a:lnTo>
                <a:lnTo>
                  <a:pt x="4295180" y="1005840"/>
                </a:lnTo>
                <a:lnTo>
                  <a:pt x="4289190" y="1012190"/>
                </a:lnTo>
                <a:lnTo>
                  <a:pt x="4282896" y="1017270"/>
                </a:lnTo>
                <a:lnTo>
                  <a:pt x="4276331" y="1023620"/>
                </a:lnTo>
                <a:lnTo>
                  <a:pt x="4239652" y="1046480"/>
                </a:lnTo>
                <a:lnTo>
                  <a:pt x="4231621" y="1050290"/>
                </a:lnTo>
                <a:lnTo>
                  <a:pt x="4223402" y="1054100"/>
                </a:lnTo>
                <a:close/>
              </a:path>
              <a:path w="4342765" h="1065529">
                <a:moveTo>
                  <a:pt x="4179643" y="1064260"/>
                </a:moveTo>
                <a:lnTo>
                  <a:pt x="162519" y="1064260"/>
                </a:lnTo>
                <a:lnTo>
                  <a:pt x="157965" y="1062990"/>
                </a:lnTo>
                <a:lnTo>
                  <a:pt x="4184199" y="1062990"/>
                </a:lnTo>
                <a:lnTo>
                  <a:pt x="4179643" y="1064260"/>
                </a:lnTo>
                <a:close/>
              </a:path>
              <a:path w="4342765" h="1065529">
                <a:moveTo>
                  <a:pt x="4161172" y="1065530"/>
                </a:moveTo>
                <a:lnTo>
                  <a:pt x="180990" y="1065530"/>
                </a:lnTo>
                <a:lnTo>
                  <a:pt x="176352" y="1064260"/>
                </a:lnTo>
                <a:lnTo>
                  <a:pt x="4165812" y="1064260"/>
                </a:lnTo>
                <a:lnTo>
                  <a:pt x="4161172" y="106553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7144212" y="9189052"/>
            <a:ext cx="103060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5">
                <a:latin typeface="微软雅黑"/>
                <a:cs typeface="微软雅黑"/>
              </a:rPr>
              <a:t>生理</a:t>
            </a:r>
            <a:endParaRPr sz="395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8267288" y="1983175"/>
            <a:ext cx="3041015" cy="36442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50300"/>
              </a:lnSpc>
              <a:spcBef>
                <a:spcPts val="95"/>
              </a:spcBef>
            </a:pPr>
            <a:r>
              <a:rPr dirty="0" sz="3950" spc="5"/>
              <a:t>德者领导团队 能者攻克难关 智者出谋划策 劳者执行有力</a:t>
            </a:r>
            <a:endParaRPr sz="3950"/>
          </a:p>
        </p:txBody>
      </p:sp>
      <p:sp>
        <p:nvSpPr>
          <p:cNvPr id="20" name="object 20"/>
          <p:cNvSpPr/>
          <p:nvPr/>
        </p:nvSpPr>
        <p:spPr>
          <a:xfrm>
            <a:off x="14346789" y="6290070"/>
            <a:ext cx="1120803" cy="985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433487" y="4978277"/>
            <a:ext cx="990126" cy="8971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433487" y="3599889"/>
            <a:ext cx="970022" cy="866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409613" y="7664687"/>
            <a:ext cx="1001435" cy="982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4375688" y="9026741"/>
            <a:ext cx="1030335" cy="1054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4648277" y="2268759"/>
            <a:ext cx="2367915" cy="6546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5" b="1">
                <a:latin typeface="微软雅黑"/>
                <a:cs typeface="微软雅黑"/>
              </a:rPr>
              <a:t>需求/意</a:t>
            </a:r>
            <a:r>
              <a:rPr dirty="0" sz="4100" spc="25" b="1">
                <a:latin typeface="微软雅黑"/>
                <a:cs typeface="微软雅黑"/>
              </a:rPr>
              <a:t>愿</a:t>
            </a:r>
            <a:endParaRPr sz="4100">
              <a:latin typeface="微软雅黑"/>
              <a:cs typeface="微软雅黑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670486" y="2233359"/>
            <a:ext cx="1014890" cy="6889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828553" y="2337783"/>
            <a:ext cx="695325" cy="4273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63525" marR="5080" indent="-251460">
              <a:lnSpc>
                <a:spcPct val="101499"/>
              </a:lnSpc>
              <a:spcBef>
                <a:spcPts val="90"/>
              </a:spcBef>
            </a:pPr>
            <a:r>
              <a:rPr dirty="0" sz="1300" spc="10">
                <a:solidFill>
                  <a:srgbClr val="FFFFFF"/>
                </a:solidFill>
                <a:latin typeface="微软雅黑"/>
                <a:cs typeface="微软雅黑"/>
              </a:rPr>
              <a:t>中高层经 </a:t>
            </a:r>
            <a:r>
              <a:rPr dirty="0" sz="1300" spc="15">
                <a:solidFill>
                  <a:srgbClr val="FFFFFF"/>
                </a:solidFill>
                <a:latin typeface="微软雅黑"/>
                <a:cs typeface="微软雅黑"/>
              </a:rPr>
              <a:t>理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652182" y="2625532"/>
            <a:ext cx="569595" cy="286385"/>
          </a:xfrm>
          <a:custGeom>
            <a:avLst/>
            <a:gdLst/>
            <a:ahLst/>
            <a:cxnLst/>
            <a:rect l="l" t="t" r="r" b="b"/>
            <a:pathLst>
              <a:path w="569595" h="286385">
                <a:moveTo>
                  <a:pt x="96390" y="29842"/>
                </a:moveTo>
                <a:lnTo>
                  <a:pt x="76898" y="29831"/>
                </a:lnTo>
                <a:lnTo>
                  <a:pt x="57820" y="23559"/>
                </a:lnTo>
                <a:lnTo>
                  <a:pt x="38648" y="17507"/>
                </a:lnTo>
                <a:lnTo>
                  <a:pt x="19371" y="11664"/>
                </a:lnTo>
                <a:lnTo>
                  <a:pt x="0" y="6041"/>
                </a:lnTo>
                <a:lnTo>
                  <a:pt x="1748" y="0"/>
                </a:lnTo>
                <a:lnTo>
                  <a:pt x="21172" y="5643"/>
                </a:lnTo>
                <a:lnTo>
                  <a:pt x="41053" y="11675"/>
                </a:lnTo>
                <a:lnTo>
                  <a:pt x="59767" y="17580"/>
                </a:lnTo>
                <a:lnTo>
                  <a:pt x="78908" y="23873"/>
                </a:lnTo>
                <a:lnTo>
                  <a:pt x="96390" y="29842"/>
                </a:lnTo>
                <a:close/>
              </a:path>
              <a:path w="569595" h="286385">
                <a:moveTo>
                  <a:pt x="114722" y="36323"/>
                </a:moveTo>
                <a:lnTo>
                  <a:pt x="95882" y="36313"/>
                </a:lnTo>
                <a:lnTo>
                  <a:pt x="76909" y="29835"/>
                </a:lnTo>
                <a:lnTo>
                  <a:pt x="96390" y="29842"/>
                </a:lnTo>
                <a:lnTo>
                  <a:pt x="97955" y="30376"/>
                </a:lnTo>
                <a:lnTo>
                  <a:pt x="114722" y="36323"/>
                </a:lnTo>
                <a:close/>
              </a:path>
              <a:path w="569595" h="286385">
                <a:moveTo>
                  <a:pt x="133008" y="43014"/>
                </a:moveTo>
                <a:lnTo>
                  <a:pt x="114762" y="43003"/>
                </a:lnTo>
                <a:lnTo>
                  <a:pt x="95871" y="36313"/>
                </a:lnTo>
                <a:lnTo>
                  <a:pt x="114722" y="36323"/>
                </a:lnTo>
                <a:lnTo>
                  <a:pt x="116907" y="37098"/>
                </a:lnTo>
                <a:lnTo>
                  <a:pt x="133008" y="43014"/>
                </a:lnTo>
                <a:close/>
              </a:path>
              <a:path w="569595" h="286385">
                <a:moveTo>
                  <a:pt x="151239" y="49914"/>
                </a:moveTo>
                <a:lnTo>
                  <a:pt x="133538" y="49904"/>
                </a:lnTo>
                <a:lnTo>
                  <a:pt x="114750" y="43003"/>
                </a:lnTo>
                <a:lnTo>
                  <a:pt x="133008" y="43014"/>
                </a:lnTo>
                <a:lnTo>
                  <a:pt x="135744" y="44019"/>
                </a:lnTo>
                <a:lnTo>
                  <a:pt x="151239" y="49914"/>
                </a:lnTo>
                <a:close/>
              </a:path>
              <a:path w="569595" h="286385">
                <a:moveTo>
                  <a:pt x="187452" y="64333"/>
                </a:moveTo>
                <a:lnTo>
                  <a:pt x="170774" y="64322"/>
                </a:lnTo>
                <a:lnTo>
                  <a:pt x="152204" y="57003"/>
                </a:lnTo>
                <a:lnTo>
                  <a:pt x="133524" y="49904"/>
                </a:lnTo>
                <a:lnTo>
                  <a:pt x="151239" y="49914"/>
                </a:lnTo>
                <a:lnTo>
                  <a:pt x="154487" y="51150"/>
                </a:lnTo>
                <a:lnTo>
                  <a:pt x="173115" y="58500"/>
                </a:lnTo>
                <a:lnTo>
                  <a:pt x="187452" y="64333"/>
                </a:lnTo>
                <a:close/>
              </a:path>
              <a:path w="569595" h="286385">
                <a:moveTo>
                  <a:pt x="205462" y="71851"/>
                </a:moveTo>
                <a:lnTo>
                  <a:pt x="189235" y="71840"/>
                </a:lnTo>
                <a:lnTo>
                  <a:pt x="170769" y="64322"/>
                </a:lnTo>
                <a:lnTo>
                  <a:pt x="187452" y="64333"/>
                </a:lnTo>
                <a:lnTo>
                  <a:pt x="191648" y="66039"/>
                </a:lnTo>
                <a:lnTo>
                  <a:pt x="205462" y="71851"/>
                </a:lnTo>
                <a:close/>
              </a:path>
              <a:path w="569595" h="286385">
                <a:moveTo>
                  <a:pt x="311661" y="121190"/>
                </a:moveTo>
                <a:lnTo>
                  <a:pt x="297697" y="121179"/>
                </a:lnTo>
                <a:lnTo>
                  <a:pt x="279886" y="112457"/>
                </a:lnTo>
                <a:lnTo>
                  <a:pt x="261981" y="103934"/>
                </a:lnTo>
                <a:lnTo>
                  <a:pt x="243961" y="95609"/>
                </a:lnTo>
                <a:lnTo>
                  <a:pt x="225825" y="87484"/>
                </a:lnTo>
                <a:lnTo>
                  <a:pt x="207574" y="79557"/>
                </a:lnTo>
                <a:lnTo>
                  <a:pt x="189229" y="71840"/>
                </a:lnTo>
                <a:lnTo>
                  <a:pt x="205462" y="71851"/>
                </a:lnTo>
                <a:lnTo>
                  <a:pt x="210066" y="73788"/>
                </a:lnTo>
                <a:lnTo>
                  <a:pt x="246578" y="89903"/>
                </a:lnTo>
                <a:lnTo>
                  <a:pt x="282640" y="106813"/>
                </a:lnTo>
                <a:lnTo>
                  <a:pt x="300493" y="115556"/>
                </a:lnTo>
                <a:lnTo>
                  <a:pt x="311661" y="121190"/>
                </a:lnTo>
                <a:close/>
              </a:path>
              <a:path w="569595" h="286385">
                <a:moveTo>
                  <a:pt x="380521" y="158005"/>
                </a:moveTo>
                <a:lnTo>
                  <a:pt x="367697" y="157995"/>
                </a:lnTo>
                <a:lnTo>
                  <a:pt x="350366" y="148498"/>
                </a:lnTo>
                <a:lnTo>
                  <a:pt x="332921" y="139199"/>
                </a:lnTo>
                <a:lnTo>
                  <a:pt x="315362" y="130090"/>
                </a:lnTo>
                <a:lnTo>
                  <a:pt x="297676" y="121179"/>
                </a:lnTo>
                <a:lnTo>
                  <a:pt x="311661" y="121190"/>
                </a:lnTo>
                <a:lnTo>
                  <a:pt x="318241" y="124509"/>
                </a:lnTo>
                <a:lnTo>
                  <a:pt x="335864" y="133650"/>
                </a:lnTo>
                <a:lnTo>
                  <a:pt x="353371" y="142979"/>
                </a:lnTo>
                <a:lnTo>
                  <a:pt x="370753" y="152508"/>
                </a:lnTo>
                <a:lnTo>
                  <a:pt x="380521" y="158005"/>
                </a:lnTo>
                <a:close/>
              </a:path>
              <a:path w="569595" h="286385">
                <a:moveTo>
                  <a:pt x="414312" y="177554"/>
                </a:moveTo>
                <a:lnTo>
                  <a:pt x="401990" y="177544"/>
                </a:lnTo>
                <a:lnTo>
                  <a:pt x="384888" y="167670"/>
                </a:lnTo>
                <a:lnTo>
                  <a:pt x="367685" y="157995"/>
                </a:lnTo>
                <a:lnTo>
                  <a:pt x="380521" y="158005"/>
                </a:lnTo>
                <a:lnTo>
                  <a:pt x="388019" y="162225"/>
                </a:lnTo>
                <a:lnTo>
                  <a:pt x="405160" y="172130"/>
                </a:lnTo>
                <a:lnTo>
                  <a:pt x="414312" y="177554"/>
                </a:lnTo>
                <a:close/>
              </a:path>
              <a:path w="569595" h="286385">
                <a:moveTo>
                  <a:pt x="464150" y="208276"/>
                </a:moveTo>
                <a:lnTo>
                  <a:pt x="452482" y="208265"/>
                </a:lnTo>
                <a:lnTo>
                  <a:pt x="435766" y="197836"/>
                </a:lnTo>
                <a:lnTo>
                  <a:pt x="418929" y="187596"/>
                </a:lnTo>
                <a:lnTo>
                  <a:pt x="401977" y="177544"/>
                </a:lnTo>
                <a:lnTo>
                  <a:pt x="414312" y="177554"/>
                </a:lnTo>
                <a:lnTo>
                  <a:pt x="422175" y="182214"/>
                </a:lnTo>
                <a:lnTo>
                  <a:pt x="439075" y="192496"/>
                </a:lnTo>
                <a:lnTo>
                  <a:pt x="455839" y="202957"/>
                </a:lnTo>
                <a:lnTo>
                  <a:pt x="464150" y="208276"/>
                </a:lnTo>
                <a:close/>
              </a:path>
              <a:path w="569595" h="286385">
                <a:moveTo>
                  <a:pt x="496786" y="229678"/>
                </a:moveTo>
                <a:lnTo>
                  <a:pt x="485524" y="229678"/>
                </a:lnTo>
                <a:lnTo>
                  <a:pt x="469043" y="218872"/>
                </a:lnTo>
                <a:lnTo>
                  <a:pt x="452467" y="208265"/>
                </a:lnTo>
                <a:lnTo>
                  <a:pt x="464150" y="208276"/>
                </a:lnTo>
                <a:lnTo>
                  <a:pt x="472477" y="213606"/>
                </a:lnTo>
                <a:lnTo>
                  <a:pt x="488979" y="224432"/>
                </a:lnTo>
                <a:lnTo>
                  <a:pt x="496786" y="229678"/>
                </a:lnTo>
                <a:close/>
              </a:path>
              <a:path w="569595" h="286385">
                <a:moveTo>
                  <a:pt x="528924" y="251793"/>
                </a:moveTo>
                <a:lnTo>
                  <a:pt x="518026" y="251793"/>
                </a:lnTo>
                <a:lnTo>
                  <a:pt x="501817" y="240631"/>
                </a:lnTo>
                <a:lnTo>
                  <a:pt x="485513" y="229671"/>
                </a:lnTo>
                <a:lnTo>
                  <a:pt x="496786" y="229678"/>
                </a:lnTo>
                <a:lnTo>
                  <a:pt x="505356" y="235437"/>
                </a:lnTo>
                <a:lnTo>
                  <a:pt x="521607" y="246631"/>
                </a:lnTo>
                <a:lnTo>
                  <a:pt x="528924" y="251793"/>
                </a:lnTo>
                <a:close/>
              </a:path>
              <a:path w="569595" h="286385">
                <a:moveTo>
                  <a:pt x="560564" y="274619"/>
                </a:moveTo>
                <a:lnTo>
                  <a:pt x="550004" y="274619"/>
                </a:lnTo>
                <a:lnTo>
                  <a:pt x="534057" y="263101"/>
                </a:lnTo>
                <a:lnTo>
                  <a:pt x="517994" y="251772"/>
                </a:lnTo>
                <a:lnTo>
                  <a:pt x="528924" y="251793"/>
                </a:lnTo>
                <a:lnTo>
                  <a:pt x="537711" y="257992"/>
                </a:lnTo>
                <a:lnTo>
                  <a:pt x="553689" y="269541"/>
                </a:lnTo>
                <a:lnTo>
                  <a:pt x="560564" y="274619"/>
                </a:lnTo>
                <a:close/>
              </a:path>
              <a:path w="569595" h="286385">
                <a:moveTo>
                  <a:pt x="565783" y="286294"/>
                </a:moveTo>
                <a:lnTo>
                  <a:pt x="549972" y="274598"/>
                </a:lnTo>
                <a:lnTo>
                  <a:pt x="560564" y="274619"/>
                </a:lnTo>
                <a:lnTo>
                  <a:pt x="569521" y="281237"/>
                </a:lnTo>
                <a:lnTo>
                  <a:pt x="565783" y="286294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016998" y="2876352"/>
            <a:ext cx="1045748" cy="7163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4192208" y="3095006"/>
            <a:ext cx="695325" cy="2260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300" spc="15">
                <a:solidFill>
                  <a:srgbClr val="FFFFFF"/>
                </a:solidFill>
                <a:latin typeface="微软雅黑"/>
                <a:cs typeface="微软雅黑"/>
              </a:rPr>
              <a:t>项目经理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736630" y="3531306"/>
            <a:ext cx="187325" cy="848994"/>
          </a:xfrm>
          <a:custGeom>
            <a:avLst/>
            <a:gdLst/>
            <a:ahLst/>
            <a:cxnLst/>
            <a:rect l="l" t="t" r="r" b="b"/>
            <a:pathLst>
              <a:path w="187325" h="848995">
                <a:moveTo>
                  <a:pt x="17639" y="24711"/>
                </a:moveTo>
                <a:lnTo>
                  <a:pt x="10701" y="24711"/>
                </a:lnTo>
                <a:lnTo>
                  <a:pt x="0" y="2753"/>
                </a:lnTo>
                <a:lnTo>
                  <a:pt x="5643" y="0"/>
                </a:lnTo>
                <a:lnTo>
                  <a:pt x="16355" y="21978"/>
                </a:lnTo>
                <a:lnTo>
                  <a:pt x="17639" y="24711"/>
                </a:lnTo>
                <a:close/>
              </a:path>
              <a:path w="187325" h="848995">
                <a:moveTo>
                  <a:pt x="38011" y="69065"/>
                </a:moveTo>
                <a:lnTo>
                  <a:pt x="31161" y="69065"/>
                </a:lnTo>
                <a:lnTo>
                  <a:pt x="21067" y="46762"/>
                </a:lnTo>
                <a:lnTo>
                  <a:pt x="10680" y="24669"/>
                </a:lnTo>
                <a:lnTo>
                  <a:pt x="17639" y="24711"/>
                </a:lnTo>
                <a:lnTo>
                  <a:pt x="26774" y="44155"/>
                </a:lnTo>
                <a:lnTo>
                  <a:pt x="36888" y="66490"/>
                </a:lnTo>
                <a:lnTo>
                  <a:pt x="38011" y="69065"/>
                </a:lnTo>
                <a:close/>
              </a:path>
              <a:path w="187325" h="848995">
                <a:moveTo>
                  <a:pt x="57177" y="114069"/>
                </a:moveTo>
                <a:lnTo>
                  <a:pt x="50406" y="114069"/>
                </a:lnTo>
                <a:lnTo>
                  <a:pt x="40920" y="91452"/>
                </a:lnTo>
                <a:lnTo>
                  <a:pt x="31140" y="69024"/>
                </a:lnTo>
                <a:lnTo>
                  <a:pt x="38011" y="69065"/>
                </a:lnTo>
                <a:lnTo>
                  <a:pt x="46700" y="89002"/>
                </a:lnTo>
                <a:lnTo>
                  <a:pt x="56207" y="111661"/>
                </a:lnTo>
                <a:lnTo>
                  <a:pt x="57177" y="114069"/>
                </a:lnTo>
                <a:close/>
              </a:path>
              <a:path w="187325" h="848995">
                <a:moveTo>
                  <a:pt x="83599" y="182769"/>
                </a:moveTo>
                <a:lnTo>
                  <a:pt x="76940" y="182769"/>
                </a:lnTo>
                <a:lnTo>
                  <a:pt x="68395" y="159681"/>
                </a:lnTo>
                <a:lnTo>
                  <a:pt x="59547" y="136781"/>
                </a:lnTo>
                <a:lnTo>
                  <a:pt x="50385" y="114027"/>
                </a:lnTo>
                <a:lnTo>
                  <a:pt x="57177" y="114069"/>
                </a:lnTo>
                <a:lnTo>
                  <a:pt x="65401" y="134488"/>
                </a:lnTo>
                <a:lnTo>
                  <a:pt x="74280" y="157471"/>
                </a:lnTo>
                <a:lnTo>
                  <a:pt x="82835" y="180612"/>
                </a:lnTo>
                <a:lnTo>
                  <a:pt x="83599" y="182769"/>
                </a:lnTo>
                <a:close/>
              </a:path>
              <a:path w="187325" h="848995">
                <a:moveTo>
                  <a:pt x="134084" y="348240"/>
                </a:moveTo>
                <a:lnTo>
                  <a:pt x="127619" y="348240"/>
                </a:lnTo>
                <a:lnTo>
                  <a:pt x="121357" y="324136"/>
                </a:lnTo>
                <a:lnTo>
                  <a:pt x="114771" y="300210"/>
                </a:lnTo>
                <a:lnTo>
                  <a:pt x="100604" y="252788"/>
                </a:lnTo>
                <a:lnTo>
                  <a:pt x="85138" y="205930"/>
                </a:lnTo>
                <a:lnTo>
                  <a:pt x="76919" y="182727"/>
                </a:lnTo>
                <a:lnTo>
                  <a:pt x="83599" y="182769"/>
                </a:lnTo>
                <a:lnTo>
                  <a:pt x="91086" y="203899"/>
                </a:lnTo>
                <a:lnTo>
                  <a:pt x="106604" y="250924"/>
                </a:lnTo>
                <a:lnTo>
                  <a:pt x="120823" y="298524"/>
                </a:lnTo>
                <a:lnTo>
                  <a:pt x="133702" y="346680"/>
                </a:lnTo>
                <a:lnTo>
                  <a:pt x="134084" y="348240"/>
                </a:lnTo>
                <a:close/>
              </a:path>
              <a:path w="187325" h="848995">
                <a:moveTo>
                  <a:pt x="139986" y="372428"/>
                </a:moveTo>
                <a:lnTo>
                  <a:pt x="133535" y="372428"/>
                </a:lnTo>
                <a:lnTo>
                  <a:pt x="127615" y="348225"/>
                </a:lnTo>
                <a:lnTo>
                  <a:pt x="134084" y="348240"/>
                </a:lnTo>
                <a:lnTo>
                  <a:pt x="139650" y="370962"/>
                </a:lnTo>
                <a:lnTo>
                  <a:pt x="139986" y="372428"/>
                </a:lnTo>
                <a:close/>
              </a:path>
              <a:path w="187325" h="848995">
                <a:moveTo>
                  <a:pt x="145538" y="396752"/>
                </a:moveTo>
                <a:lnTo>
                  <a:pt x="139116" y="396752"/>
                </a:lnTo>
                <a:lnTo>
                  <a:pt x="133524" y="372386"/>
                </a:lnTo>
                <a:lnTo>
                  <a:pt x="139986" y="372428"/>
                </a:lnTo>
                <a:lnTo>
                  <a:pt x="145241" y="395370"/>
                </a:lnTo>
                <a:lnTo>
                  <a:pt x="145538" y="396752"/>
                </a:lnTo>
                <a:close/>
              </a:path>
              <a:path w="187325" h="848995">
                <a:moveTo>
                  <a:pt x="155641" y="445777"/>
                </a:moveTo>
                <a:lnTo>
                  <a:pt x="149252" y="445777"/>
                </a:lnTo>
                <a:lnTo>
                  <a:pt x="144351" y="421159"/>
                </a:lnTo>
                <a:lnTo>
                  <a:pt x="139105" y="396710"/>
                </a:lnTo>
                <a:lnTo>
                  <a:pt x="145538" y="396752"/>
                </a:lnTo>
                <a:lnTo>
                  <a:pt x="150508" y="419903"/>
                </a:lnTo>
                <a:lnTo>
                  <a:pt x="155419" y="444572"/>
                </a:lnTo>
                <a:lnTo>
                  <a:pt x="155641" y="445777"/>
                </a:lnTo>
                <a:close/>
              </a:path>
              <a:path w="187325" h="848995">
                <a:moveTo>
                  <a:pt x="144351" y="421201"/>
                </a:moveTo>
                <a:close/>
              </a:path>
              <a:path w="187325" h="848995">
                <a:moveTo>
                  <a:pt x="168189" y="520224"/>
                </a:moveTo>
                <a:lnTo>
                  <a:pt x="161848" y="520224"/>
                </a:lnTo>
                <a:lnTo>
                  <a:pt x="157995" y="495241"/>
                </a:lnTo>
                <a:lnTo>
                  <a:pt x="153796" y="470425"/>
                </a:lnTo>
                <a:lnTo>
                  <a:pt x="149241" y="445724"/>
                </a:lnTo>
                <a:lnTo>
                  <a:pt x="155641" y="445777"/>
                </a:lnTo>
                <a:lnTo>
                  <a:pt x="159984" y="469357"/>
                </a:lnTo>
                <a:lnTo>
                  <a:pt x="164193" y="494257"/>
                </a:lnTo>
                <a:lnTo>
                  <a:pt x="168189" y="520224"/>
                </a:lnTo>
                <a:close/>
              </a:path>
              <a:path w="187325" h="848995">
                <a:moveTo>
                  <a:pt x="153796" y="470467"/>
                </a:moveTo>
                <a:close/>
              </a:path>
              <a:path w="187325" h="848995">
                <a:moveTo>
                  <a:pt x="157995" y="495283"/>
                </a:moveTo>
                <a:close/>
              </a:path>
              <a:path w="187325" h="848995">
                <a:moveTo>
                  <a:pt x="171671" y="545271"/>
                </a:moveTo>
                <a:lnTo>
                  <a:pt x="165345" y="545271"/>
                </a:lnTo>
                <a:lnTo>
                  <a:pt x="161838" y="520172"/>
                </a:lnTo>
                <a:lnTo>
                  <a:pt x="168189" y="520224"/>
                </a:lnTo>
                <a:lnTo>
                  <a:pt x="171671" y="545271"/>
                </a:lnTo>
                <a:close/>
              </a:path>
              <a:path w="187325" h="848995">
                <a:moveTo>
                  <a:pt x="185010" y="697832"/>
                </a:moveTo>
                <a:lnTo>
                  <a:pt x="178727" y="697832"/>
                </a:lnTo>
                <a:lnTo>
                  <a:pt x="177382" y="671759"/>
                </a:lnTo>
                <a:lnTo>
                  <a:pt x="175683" y="646085"/>
                </a:lnTo>
                <a:lnTo>
                  <a:pt x="173615" y="620504"/>
                </a:lnTo>
                <a:lnTo>
                  <a:pt x="171251" y="595657"/>
                </a:lnTo>
                <a:lnTo>
                  <a:pt x="168476" y="570391"/>
                </a:lnTo>
                <a:lnTo>
                  <a:pt x="165335" y="545229"/>
                </a:lnTo>
                <a:lnTo>
                  <a:pt x="171671" y="545271"/>
                </a:lnTo>
                <a:lnTo>
                  <a:pt x="174799" y="570432"/>
                </a:lnTo>
                <a:lnTo>
                  <a:pt x="177565" y="595699"/>
                </a:lnTo>
                <a:lnTo>
                  <a:pt x="179977" y="621080"/>
                </a:lnTo>
                <a:lnTo>
                  <a:pt x="182015" y="646566"/>
                </a:lnTo>
                <a:lnTo>
                  <a:pt x="183700" y="672147"/>
                </a:lnTo>
                <a:lnTo>
                  <a:pt x="185010" y="697832"/>
                </a:lnTo>
                <a:close/>
              </a:path>
              <a:path w="187325" h="848995">
                <a:moveTo>
                  <a:pt x="168476" y="570432"/>
                </a:moveTo>
                <a:close/>
              </a:path>
              <a:path w="187325" h="848995">
                <a:moveTo>
                  <a:pt x="171251" y="595699"/>
                </a:moveTo>
                <a:close/>
              </a:path>
              <a:path w="187325" h="848995">
                <a:moveTo>
                  <a:pt x="173670" y="621080"/>
                </a:moveTo>
                <a:close/>
              </a:path>
              <a:path w="187325" h="848995">
                <a:moveTo>
                  <a:pt x="175722" y="646566"/>
                </a:moveTo>
                <a:close/>
              </a:path>
              <a:path w="187325" h="848995">
                <a:moveTo>
                  <a:pt x="177408" y="672147"/>
                </a:moveTo>
                <a:close/>
              </a:path>
              <a:path w="187325" h="848995">
                <a:moveTo>
                  <a:pt x="186706" y="775452"/>
                </a:moveTo>
                <a:lnTo>
                  <a:pt x="180423" y="775452"/>
                </a:lnTo>
                <a:lnTo>
                  <a:pt x="180232" y="749369"/>
                </a:lnTo>
                <a:lnTo>
                  <a:pt x="179652" y="723412"/>
                </a:lnTo>
                <a:lnTo>
                  <a:pt x="178717" y="697790"/>
                </a:lnTo>
                <a:lnTo>
                  <a:pt x="185010" y="697832"/>
                </a:lnTo>
                <a:lnTo>
                  <a:pt x="185946" y="723611"/>
                </a:lnTo>
                <a:lnTo>
                  <a:pt x="186518" y="749485"/>
                </a:lnTo>
                <a:lnTo>
                  <a:pt x="186706" y="775452"/>
                </a:lnTo>
                <a:close/>
              </a:path>
              <a:path w="187325" h="848995">
                <a:moveTo>
                  <a:pt x="179659" y="723611"/>
                </a:moveTo>
                <a:close/>
              </a:path>
              <a:path w="187325" h="848995">
                <a:moveTo>
                  <a:pt x="180235" y="749485"/>
                </a:moveTo>
                <a:close/>
              </a:path>
              <a:path w="187325" h="848995">
                <a:moveTo>
                  <a:pt x="186612" y="793892"/>
                </a:moveTo>
                <a:lnTo>
                  <a:pt x="180329" y="793892"/>
                </a:lnTo>
                <a:lnTo>
                  <a:pt x="180423" y="775435"/>
                </a:lnTo>
                <a:lnTo>
                  <a:pt x="186706" y="775452"/>
                </a:lnTo>
                <a:lnTo>
                  <a:pt x="186612" y="793892"/>
                </a:lnTo>
                <a:close/>
              </a:path>
              <a:path w="187325" h="848995">
                <a:moveTo>
                  <a:pt x="186320" y="812268"/>
                </a:moveTo>
                <a:lnTo>
                  <a:pt x="180036" y="812268"/>
                </a:lnTo>
                <a:lnTo>
                  <a:pt x="180329" y="793860"/>
                </a:lnTo>
                <a:lnTo>
                  <a:pt x="186612" y="793892"/>
                </a:lnTo>
                <a:lnTo>
                  <a:pt x="186320" y="812268"/>
                </a:lnTo>
                <a:close/>
              </a:path>
              <a:path w="187325" h="848995">
                <a:moveTo>
                  <a:pt x="185852" y="830540"/>
                </a:moveTo>
                <a:lnTo>
                  <a:pt x="179565" y="830540"/>
                </a:lnTo>
                <a:lnTo>
                  <a:pt x="180036" y="812237"/>
                </a:lnTo>
                <a:lnTo>
                  <a:pt x="186320" y="812268"/>
                </a:lnTo>
                <a:lnTo>
                  <a:pt x="185852" y="830540"/>
                </a:lnTo>
                <a:close/>
              </a:path>
              <a:path w="187325" h="848995">
                <a:moveTo>
                  <a:pt x="185188" y="848895"/>
                </a:moveTo>
                <a:lnTo>
                  <a:pt x="178905" y="848665"/>
                </a:lnTo>
                <a:lnTo>
                  <a:pt x="179565" y="830498"/>
                </a:lnTo>
                <a:lnTo>
                  <a:pt x="185852" y="830540"/>
                </a:lnTo>
                <a:lnTo>
                  <a:pt x="185188" y="84889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353793" y="4351940"/>
            <a:ext cx="1045748" cy="7163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4631619" y="4573212"/>
            <a:ext cx="490220" cy="2260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300" spc="10">
                <a:solidFill>
                  <a:srgbClr val="FFFFFF"/>
                </a:solidFill>
                <a:latin typeface="Arial"/>
                <a:cs typeface="Arial"/>
              </a:rPr>
              <a:t>PPQA</a:t>
            </a:r>
            <a:endParaRPr sz="13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379007" y="5005439"/>
            <a:ext cx="397510" cy="563880"/>
          </a:xfrm>
          <a:custGeom>
            <a:avLst/>
            <a:gdLst/>
            <a:ahLst/>
            <a:cxnLst/>
            <a:rect l="l" t="t" r="r" b="b"/>
            <a:pathLst>
              <a:path w="397510" h="563879">
                <a:moveTo>
                  <a:pt x="361890" y="78405"/>
                </a:moveTo>
                <a:lnTo>
                  <a:pt x="354889" y="78405"/>
                </a:lnTo>
                <a:lnTo>
                  <a:pt x="364460" y="58982"/>
                </a:lnTo>
                <a:lnTo>
                  <a:pt x="373779" y="39454"/>
                </a:lnTo>
                <a:lnTo>
                  <a:pt x="382857" y="19789"/>
                </a:lnTo>
                <a:lnTo>
                  <a:pt x="391705" y="0"/>
                </a:lnTo>
                <a:lnTo>
                  <a:pt x="397432" y="2565"/>
                </a:lnTo>
                <a:lnTo>
                  <a:pt x="388564" y="22407"/>
                </a:lnTo>
                <a:lnTo>
                  <a:pt x="379454" y="42134"/>
                </a:lnTo>
                <a:lnTo>
                  <a:pt x="370103" y="61736"/>
                </a:lnTo>
                <a:lnTo>
                  <a:pt x="361890" y="78405"/>
                </a:lnTo>
                <a:close/>
              </a:path>
              <a:path w="397510" h="563879">
                <a:moveTo>
                  <a:pt x="382836" y="19831"/>
                </a:moveTo>
                <a:close/>
              </a:path>
              <a:path w="397510" h="563879">
                <a:moveTo>
                  <a:pt x="373758" y="39485"/>
                </a:moveTo>
                <a:close/>
              </a:path>
              <a:path w="397510" h="563879">
                <a:moveTo>
                  <a:pt x="364439" y="59013"/>
                </a:moveTo>
                <a:close/>
              </a:path>
              <a:path w="397510" h="563879">
                <a:moveTo>
                  <a:pt x="354900" y="78383"/>
                </a:moveTo>
                <a:close/>
              </a:path>
              <a:path w="397510" h="563879">
                <a:moveTo>
                  <a:pt x="352158" y="97651"/>
                </a:moveTo>
                <a:lnTo>
                  <a:pt x="345109" y="97651"/>
                </a:lnTo>
                <a:lnTo>
                  <a:pt x="354900" y="78383"/>
                </a:lnTo>
                <a:lnTo>
                  <a:pt x="361890" y="78405"/>
                </a:lnTo>
                <a:lnTo>
                  <a:pt x="360512" y="81201"/>
                </a:lnTo>
                <a:lnTo>
                  <a:pt x="352158" y="97651"/>
                </a:lnTo>
                <a:close/>
              </a:path>
              <a:path w="397510" h="563879">
                <a:moveTo>
                  <a:pt x="342185" y="116771"/>
                </a:moveTo>
                <a:lnTo>
                  <a:pt x="335089" y="116771"/>
                </a:lnTo>
                <a:lnTo>
                  <a:pt x="345120" y="97620"/>
                </a:lnTo>
                <a:lnTo>
                  <a:pt x="352158" y="97651"/>
                </a:lnTo>
                <a:lnTo>
                  <a:pt x="350701" y="100520"/>
                </a:lnTo>
                <a:lnTo>
                  <a:pt x="342185" y="116771"/>
                </a:lnTo>
                <a:close/>
              </a:path>
              <a:path w="397510" h="563879">
                <a:moveTo>
                  <a:pt x="331984" y="135744"/>
                </a:moveTo>
                <a:lnTo>
                  <a:pt x="324848" y="135744"/>
                </a:lnTo>
                <a:lnTo>
                  <a:pt x="335110" y="116729"/>
                </a:lnTo>
                <a:lnTo>
                  <a:pt x="342185" y="116771"/>
                </a:lnTo>
                <a:lnTo>
                  <a:pt x="340649" y="119703"/>
                </a:lnTo>
                <a:lnTo>
                  <a:pt x="331984" y="135744"/>
                </a:lnTo>
                <a:close/>
              </a:path>
              <a:path w="397510" h="563879">
                <a:moveTo>
                  <a:pt x="254455" y="264442"/>
                </a:moveTo>
                <a:lnTo>
                  <a:pt x="246934" y="264442"/>
                </a:lnTo>
                <a:lnTo>
                  <a:pt x="258735" y="246484"/>
                </a:lnTo>
                <a:lnTo>
                  <a:pt x="270305" y="228390"/>
                </a:lnTo>
                <a:lnTo>
                  <a:pt x="281666" y="210150"/>
                </a:lnTo>
                <a:lnTo>
                  <a:pt x="292797" y="191763"/>
                </a:lnTo>
                <a:lnTo>
                  <a:pt x="303718" y="173219"/>
                </a:lnTo>
                <a:lnTo>
                  <a:pt x="314409" y="154539"/>
                </a:lnTo>
                <a:lnTo>
                  <a:pt x="324869" y="135702"/>
                </a:lnTo>
                <a:lnTo>
                  <a:pt x="331984" y="135744"/>
                </a:lnTo>
                <a:lnTo>
                  <a:pt x="309131" y="176392"/>
                </a:lnTo>
                <a:lnTo>
                  <a:pt x="287006" y="213459"/>
                </a:lnTo>
                <a:lnTo>
                  <a:pt x="264002" y="249919"/>
                </a:lnTo>
                <a:lnTo>
                  <a:pt x="254455" y="264442"/>
                </a:lnTo>
                <a:close/>
              </a:path>
              <a:path w="397510" h="563879">
                <a:moveTo>
                  <a:pt x="314388" y="154571"/>
                </a:moveTo>
                <a:close/>
              </a:path>
              <a:path w="397510" h="563879">
                <a:moveTo>
                  <a:pt x="303697" y="173251"/>
                </a:moveTo>
                <a:close/>
              </a:path>
              <a:path w="397510" h="563879">
                <a:moveTo>
                  <a:pt x="292776" y="191795"/>
                </a:moveTo>
                <a:close/>
              </a:path>
              <a:path w="397510" h="563879">
                <a:moveTo>
                  <a:pt x="281645" y="210182"/>
                </a:moveTo>
                <a:close/>
              </a:path>
              <a:path w="397510" h="563879">
                <a:moveTo>
                  <a:pt x="270284" y="228422"/>
                </a:moveTo>
                <a:close/>
              </a:path>
              <a:path w="397510" h="563879">
                <a:moveTo>
                  <a:pt x="258714" y="246516"/>
                </a:moveTo>
                <a:close/>
              </a:path>
              <a:path w="397510" h="563879">
                <a:moveTo>
                  <a:pt x="246944" y="264427"/>
                </a:moveTo>
                <a:close/>
              </a:path>
              <a:path w="397510" h="563879">
                <a:moveTo>
                  <a:pt x="242517" y="282221"/>
                </a:moveTo>
                <a:lnTo>
                  <a:pt x="234935" y="282221"/>
                </a:lnTo>
                <a:lnTo>
                  <a:pt x="246944" y="264427"/>
                </a:lnTo>
                <a:lnTo>
                  <a:pt x="254455" y="264442"/>
                </a:lnTo>
                <a:lnTo>
                  <a:pt x="252170" y="267918"/>
                </a:lnTo>
                <a:lnTo>
                  <a:pt x="242517" y="282221"/>
                </a:lnTo>
                <a:close/>
              </a:path>
              <a:path w="397510" h="563879">
                <a:moveTo>
                  <a:pt x="230364" y="299844"/>
                </a:moveTo>
                <a:lnTo>
                  <a:pt x="222715" y="299844"/>
                </a:lnTo>
                <a:lnTo>
                  <a:pt x="234956" y="282190"/>
                </a:lnTo>
                <a:lnTo>
                  <a:pt x="242517" y="282221"/>
                </a:lnTo>
                <a:lnTo>
                  <a:pt x="240128" y="285760"/>
                </a:lnTo>
                <a:lnTo>
                  <a:pt x="230364" y="299844"/>
                </a:lnTo>
                <a:close/>
              </a:path>
              <a:path w="397510" h="563879">
                <a:moveTo>
                  <a:pt x="218006" y="317309"/>
                </a:moveTo>
                <a:lnTo>
                  <a:pt x="210297" y="317309"/>
                </a:lnTo>
                <a:lnTo>
                  <a:pt x="222736" y="299812"/>
                </a:lnTo>
                <a:lnTo>
                  <a:pt x="230364" y="299844"/>
                </a:lnTo>
                <a:lnTo>
                  <a:pt x="227867" y="303446"/>
                </a:lnTo>
                <a:lnTo>
                  <a:pt x="218006" y="317309"/>
                </a:lnTo>
                <a:close/>
              </a:path>
              <a:path w="397510" h="563879">
                <a:moveTo>
                  <a:pt x="205440" y="334618"/>
                </a:moveTo>
                <a:lnTo>
                  <a:pt x="197669" y="334618"/>
                </a:lnTo>
                <a:lnTo>
                  <a:pt x="210318" y="317278"/>
                </a:lnTo>
                <a:lnTo>
                  <a:pt x="218006" y="317309"/>
                </a:lnTo>
                <a:lnTo>
                  <a:pt x="215407" y="320964"/>
                </a:lnTo>
                <a:lnTo>
                  <a:pt x="205440" y="334618"/>
                </a:lnTo>
                <a:close/>
              </a:path>
              <a:path w="397510" h="563879">
                <a:moveTo>
                  <a:pt x="192677" y="351758"/>
                </a:moveTo>
                <a:lnTo>
                  <a:pt x="184832" y="351758"/>
                </a:lnTo>
                <a:lnTo>
                  <a:pt x="197690" y="334586"/>
                </a:lnTo>
                <a:lnTo>
                  <a:pt x="205440" y="334618"/>
                </a:lnTo>
                <a:lnTo>
                  <a:pt x="202726" y="338335"/>
                </a:lnTo>
                <a:lnTo>
                  <a:pt x="192677" y="351758"/>
                </a:lnTo>
                <a:close/>
              </a:path>
              <a:path w="397510" h="563879">
                <a:moveTo>
                  <a:pt x="179711" y="368732"/>
                </a:moveTo>
                <a:lnTo>
                  <a:pt x="171785" y="368732"/>
                </a:lnTo>
                <a:lnTo>
                  <a:pt x="184853" y="351727"/>
                </a:lnTo>
                <a:lnTo>
                  <a:pt x="192677" y="351758"/>
                </a:lnTo>
                <a:lnTo>
                  <a:pt x="189847" y="355538"/>
                </a:lnTo>
                <a:lnTo>
                  <a:pt x="179711" y="368732"/>
                </a:lnTo>
                <a:close/>
              </a:path>
              <a:path w="397510" h="563879">
                <a:moveTo>
                  <a:pt x="111910" y="451075"/>
                </a:moveTo>
                <a:lnTo>
                  <a:pt x="103577" y="451075"/>
                </a:lnTo>
                <a:lnTo>
                  <a:pt x="117640" y="434918"/>
                </a:lnTo>
                <a:lnTo>
                  <a:pt x="131482" y="418625"/>
                </a:lnTo>
                <a:lnTo>
                  <a:pt x="145126" y="402144"/>
                </a:lnTo>
                <a:lnTo>
                  <a:pt x="158571" y="385506"/>
                </a:lnTo>
                <a:lnTo>
                  <a:pt x="171806" y="368700"/>
                </a:lnTo>
                <a:lnTo>
                  <a:pt x="179711" y="368732"/>
                </a:lnTo>
                <a:lnTo>
                  <a:pt x="149974" y="406144"/>
                </a:lnTo>
                <a:lnTo>
                  <a:pt x="122394" y="439033"/>
                </a:lnTo>
                <a:lnTo>
                  <a:pt x="111910" y="451075"/>
                </a:lnTo>
                <a:close/>
              </a:path>
              <a:path w="397510" h="563879">
                <a:moveTo>
                  <a:pt x="158539" y="385537"/>
                </a:moveTo>
                <a:close/>
              </a:path>
              <a:path w="397510" h="563879">
                <a:moveTo>
                  <a:pt x="145095" y="402176"/>
                </a:moveTo>
                <a:close/>
              </a:path>
              <a:path w="397510" h="563879">
                <a:moveTo>
                  <a:pt x="131451" y="418646"/>
                </a:moveTo>
                <a:close/>
              </a:path>
              <a:path w="397510" h="563879">
                <a:moveTo>
                  <a:pt x="117608" y="434950"/>
                </a:moveTo>
                <a:close/>
              </a:path>
              <a:path w="397510" h="563879">
                <a:moveTo>
                  <a:pt x="97756" y="467032"/>
                </a:moveTo>
                <a:lnTo>
                  <a:pt x="89348" y="467032"/>
                </a:lnTo>
                <a:lnTo>
                  <a:pt x="103598" y="451043"/>
                </a:lnTo>
                <a:lnTo>
                  <a:pt x="111910" y="451075"/>
                </a:lnTo>
                <a:lnTo>
                  <a:pt x="108300" y="455221"/>
                </a:lnTo>
                <a:lnTo>
                  <a:pt x="97756" y="467032"/>
                </a:lnTo>
                <a:close/>
              </a:path>
              <a:path w="397510" h="563879">
                <a:moveTo>
                  <a:pt x="68918" y="498403"/>
                </a:moveTo>
                <a:lnTo>
                  <a:pt x="60312" y="498403"/>
                </a:lnTo>
                <a:lnTo>
                  <a:pt x="74950" y="482780"/>
                </a:lnTo>
                <a:lnTo>
                  <a:pt x="89369" y="467001"/>
                </a:lnTo>
                <a:lnTo>
                  <a:pt x="97756" y="467032"/>
                </a:lnTo>
                <a:lnTo>
                  <a:pt x="94018" y="471221"/>
                </a:lnTo>
                <a:lnTo>
                  <a:pt x="79547" y="487053"/>
                </a:lnTo>
                <a:lnTo>
                  <a:pt x="68918" y="498403"/>
                </a:lnTo>
                <a:close/>
              </a:path>
              <a:path w="397510" h="563879">
                <a:moveTo>
                  <a:pt x="74919" y="482801"/>
                </a:moveTo>
                <a:close/>
              </a:path>
              <a:path w="397510" h="563879">
                <a:moveTo>
                  <a:pt x="39340" y="529051"/>
                </a:moveTo>
                <a:lnTo>
                  <a:pt x="30522" y="529051"/>
                </a:lnTo>
                <a:lnTo>
                  <a:pt x="45537" y="513785"/>
                </a:lnTo>
                <a:lnTo>
                  <a:pt x="60333" y="498372"/>
                </a:lnTo>
                <a:lnTo>
                  <a:pt x="68918" y="498403"/>
                </a:lnTo>
                <a:lnTo>
                  <a:pt x="64888" y="502707"/>
                </a:lnTo>
                <a:lnTo>
                  <a:pt x="50029" y="518183"/>
                </a:lnTo>
                <a:lnTo>
                  <a:pt x="39340" y="529051"/>
                </a:lnTo>
                <a:close/>
              </a:path>
              <a:path w="397510" h="563879">
                <a:moveTo>
                  <a:pt x="45506" y="513816"/>
                </a:moveTo>
                <a:close/>
              </a:path>
              <a:path w="397510" h="563879">
                <a:moveTo>
                  <a:pt x="30532" y="529041"/>
                </a:moveTo>
                <a:close/>
              </a:path>
              <a:path w="397510" h="563879">
                <a:moveTo>
                  <a:pt x="24269" y="544099"/>
                </a:moveTo>
                <a:lnTo>
                  <a:pt x="15350" y="544099"/>
                </a:lnTo>
                <a:lnTo>
                  <a:pt x="30532" y="529041"/>
                </a:lnTo>
                <a:lnTo>
                  <a:pt x="39340" y="529051"/>
                </a:lnTo>
                <a:lnTo>
                  <a:pt x="34993" y="533471"/>
                </a:lnTo>
                <a:lnTo>
                  <a:pt x="24269" y="544099"/>
                </a:lnTo>
                <a:close/>
              </a:path>
              <a:path w="397510" h="563879">
                <a:moveTo>
                  <a:pt x="4366" y="563480"/>
                </a:moveTo>
                <a:lnTo>
                  <a:pt x="0" y="558956"/>
                </a:lnTo>
                <a:lnTo>
                  <a:pt x="15381" y="544068"/>
                </a:lnTo>
                <a:lnTo>
                  <a:pt x="24269" y="544099"/>
                </a:lnTo>
                <a:lnTo>
                  <a:pt x="19758" y="548570"/>
                </a:lnTo>
                <a:lnTo>
                  <a:pt x="4366" y="56348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410116" y="5535276"/>
            <a:ext cx="1045748" cy="7163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3585326" y="5653410"/>
            <a:ext cx="695325" cy="4273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79705" marR="5080" indent="-167640">
              <a:lnSpc>
                <a:spcPct val="101499"/>
              </a:lnSpc>
              <a:spcBef>
                <a:spcPts val="90"/>
              </a:spcBef>
            </a:pPr>
            <a:r>
              <a:rPr dirty="0" sz="1300" spc="10">
                <a:solidFill>
                  <a:srgbClr val="FFFFFF"/>
                </a:solidFill>
                <a:latin typeface="微软雅黑"/>
                <a:cs typeface="微软雅黑"/>
              </a:rPr>
              <a:t>质量管理 </a:t>
            </a:r>
            <a:r>
              <a:rPr dirty="0" sz="1300" spc="15">
                <a:solidFill>
                  <a:srgbClr val="FFFFFF"/>
                </a:solidFill>
                <a:latin typeface="微软雅黑"/>
                <a:cs typeface="微软雅黑"/>
              </a:rPr>
              <a:t>人员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894121" y="6024654"/>
            <a:ext cx="563245" cy="29209"/>
          </a:xfrm>
          <a:custGeom>
            <a:avLst/>
            <a:gdLst/>
            <a:ahLst/>
            <a:cxnLst/>
            <a:rect l="l" t="t" r="r" b="b"/>
            <a:pathLst>
              <a:path w="563245" h="29210">
                <a:moveTo>
                  <a:pt x="554186" y="7601"/>
                </a:moveTo>
                <a:lnTo>
                  <a:pt x="510267" y="7601"/>
                </a:lnTo>
                <a:lnTo>
                  <a:pt x="527617" y="5235"/>
                </a:lnTo>
                <a:lnTo>
                  <a:pt x="544894" y="2701"/>
                </a:lnTo>
                <a:lnTo>
                  <a:pt x="562119" y="0"/>
                </a:lnTo>
                <a:lnTo>
                  <a:pt x="563092" y="6209"/>
                </a:lnTo>
                <a:lnTo>
                  <a:pt x="554186" y="7601"/>
                </a:lnTo>
                <a:close/>
              </a:path>
              <a:path w="563245" h="29210">
                <a:moveTo>
                  <a:pt x="281279" y="28815"/>
                </a:moveTo>
                <a:lnTo>
                  <a:pt x="227500" y="27999"/>
                </a:lnTo>
                <a:lnTo>
                  <a:pt x="174151" y="25590"/>
                </a:lnTo>
                <a:lnTo>
                  <a:pt x="132260" y="22533"/>
                </a:lnTo>
                <a:lnTo>
                  <a:pt x="86311" y="18072"/>
                </a:lnTo>
                <a:lnTo>
                  <a:pt x="34323" y="11507"/>
                </a:lnTo>
                <a:lnTo>
                  <a:pt x="0" y="6293"/>
                </a:lnTo>
                <a:lnTo>
                  <a:pt x="973" y="83"/>
                </a:lnTo>
                <a:lnTo>
                  <a:pt x="18123" y="2774"/>
                </a:lnTo>
                <a:lnTo>
                  <a:pt x="35224" y="5287"/>
                </a:lnTo>
                <a:lnTo>
                  <a:pt x="52427" y="7633"/>
                </a:lnTo>
                <a:lnTo>
                  <a:pt x="69694" y="9811"/>
                </a:lnTo>
                <a:lnTo>
                  <a:pt x="87023" y="11832"/>
                </a:lnTo>
                <a:lnTo>
                  <a:pt x="104384" y="13664"/>
                </a:lnTo>
                <a:lnTo>
                  <a:pt x="121828" y="15339"/>
                </a:lnTo>
                <a:lnTo>
                  <a:pt x="139367" y="16837"/>
                </a:lnTo>
                <a:lnTo>
                  <a:pt x="156937" y="18166"/>
                </a:lnTo>
                <a:lnTo>
                  <a:pt x="174549" y="19318"/>
                </a:lnTo>
                <a:lnTo>
                  <a:pt x="192224" y="20292"/>
                </a:lnTo>
                <a:lnTo>
                  <a:pt x="209941" y="21098"/>
                </a:lnTo>
                <a:lnTo>
                  <a:pt x="227710" y="21727"/>
                </a:lnTo>
                <a:lnTo>
                  <a:pt x="245521" y="22178"/>
                </a:lnTo>
                <a:lnTo>
                  <a:pt x="263384" y="22439"/>
                </a:lnTo>
                <a:lnTo>
                  <a:pt x="281274" y="22533"/>
                </a:lnTo>
                <a:lnTo>
                  <a:pt x="430159" y="22533"/>
                </a:lnTo>
                <a:lnTo>
                  <a:pt x="405914" y="24439"/>
                </a:lnTo>
                <a:lnTo>
                  <a:pt x="370512" y="26575"/>
                </a:lnTo>
                <a:lnTo>
                  <a:pt x="352753" y="27382"/>
                </a:lnTo>
                <a:lnTo>
                  <a:pt x="317100" y="28459"/>
                </a:lnTo>
                <a:lnTo>
                  <a:pt x="281279" y="28815"/>
                </a:lnTo>
                <a:close/>
              </a:path>
              <a:path w="563245" h="29210">
                <a:moveTo>
                  <a:pt x="512248" y="13664"/>
                </a:moveTo>
                <a:lnTo>
                  <a:pt x="458048" y="13664"/>
                </a:lnTo>
                <a:lnTo>
                  <a:pt x="475535" y="11811"/>
                </a:lnTo>
                <a:lnTo>
                  <a:pt x="492937" y="9790"/>
                </a:lnTo>
                <a:lnTo>
                  <a:pt x="510298" y="7591"/>
                </a:lnTo>
                <a:lnTo>
                  <a:pt x="554186" y="7601"/>
                </a:lnTo>
                <a:lnTo>
                  <a:pt x="528476" y="11455"/>
                </a:lnTo>
                <a:lnTo>
                  <a:pt x="512248" y="13664"/>
                </a:lnTo>
                <a:close/>
              </a:path>
              <a:path w="563245" h="29210">
                <a:moveTo>
                  <a:pt x="499120" y="15339"/>
                </a:moveTo>
                <a:lnTo>
                  <a:pt x="440562" y="15339"/>
                </a:lnTo>
                <a:lnTo>
                  <a:pt x="458080" y="13654"/>
                </a:lnTo>
                <a:lnTo>
                  <a:pt x="512248" y="13664"/>
                </a:lnTo>
                <a:lnTo>
                  <a:pt x="499120" y="15339"/>
                </a:lnTo>
                <a:close/>
              </a:path>
              <a:path w="563245" h="29210">
                <a:moveTo>
                  <a:pt x="430159" y="22533"/>
                </a:moveTo>
                <a:lnTo>
                  <a:pt x="281274" y="22533"/>
                </a:lnTo>
                <a:lnTo>
                  <a:pt x="299163" y="22439"/>
                </a:lnTo>
                <a:lnTo>
                  <a:pt x="316985" y="22178"/>
                </a:lnTo>
                <a:lnTo>
                  <a:pt x="334775" y="21727"/>
                </a:lnTo>
                <a:lnTo>
                  <a:pt x="352512" y="21098"/>
                </a:lnTo>
                <a:lnTo>
                  <a:pt x="370219" y="20303"/>
                </a:lnTo>
                <a:lnTo>
                  <a:pt x="387873" y="19318"/>
                </a:lnTo>
                <a:lnTo>
                  <a:pt x="405495" y="18166"/>
                </a:lnTo>
                <a:lnTo>
                  <a:pt x="423065" y="16837"/>
                </a:lnTo>
                <a:lnTo>
                  <a:pt x="440593" y="15329"/>
                </a:lnTo>
                <a:lnTo>
                  <a:pt x="499120" y="15339"/>
                </a:lnTo>
                <a:lnTo>
                  <a:pt x="493670" y="16030"/>
                </a:lnTo>
                <a:lnTo>
                  <a:pt x="458589" y="19915"/>
                </a:lnTo>
                <a:lnTo>
                  <a:pt x="441148" y="21592"/>
                </a:lnTo>
                <a:lnTo>
                  <a:pt x="430159" y="2253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96581" y="5535276"/>
            <a:ext cx="1045748" cy="7163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2071781" y="5753930"/>
            <a:ext cx="695325" cy="2260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300" spc="15">
                <a:solidFill>
                  <a:srgbClr val="FFFFFF"/>
                </a:solidFill>
                <a:latin typeface="微软雅黑"/>
                <a:cs typeface="微软雅黑"/>
              </a:rPr>
              <a:t>开发人员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575773" y="5006004"/>
            <a:ext cx="397510" cy="563880"/>
          </a:xfrm>
          <a:custGeom>
            <a:avLst/>
            <a:gdLst/>
            <a:ahLst/>
            <a:cxnLst/>
            <a:rect l="l" t="t" r="r" b="b"/>
            <a:pathLst>
              <a:path w="397510" h="563879">
                <a:moveTo>
                  <a:pt x="392972" y="563260"/>
                </a:moveTo>
                <a:lnTo>
                  <a:pt x="362344" y="533240"/>
                </a:lnTo>
                <a:lnTo>
                  <a:pt x="332440" y="502476"/>
                </a:lnTo>
                <a:lnTo>
                  <a:pt x="303289" y="470980"/>
                </a:lnTo>
                <a:lnTo>
                  <a:pt x="274913" y="438782"/>
                </a:lnTo>
                <a:lnTo>
                  <a:pt x="247322" y="405882"/>
                </a:lnTo>
                <a:lnTo>
                  <a:pt x="220537" y="372313"/>
                </a:lnTo>
                <a:lnTo>
                  <a:pt x="194569" y="338073"/>
                </a:lnTo>
                <a:lnTo>
                  <a:pt x="169429" y="303184"/>
                </a:lnTo>
                <a:lnTo>
                  <a:pt x="145126" y="267667"/>
                </a:lnTo>
                <a:lnTo>
                  <a:pt x="121692" y="231521"/>
                </a:lnTo>
                <a:lnTo>
                  <a:pt x="99138" y="194779"/>
                </a:lnTo>
                <a:lnTo>
                  <a:pt x="77463" y="157450"/>
                </a:lnTo>
                <a:lnTo>
                  <a:pt x="56699" y="119546"/>
                </a:lnTo>
                <a:lnTo>
                  <a:pt x="36857" y="81086"/>
                </a:lnTo>
                <a:lnTo>
                  <a:pt x="17947" y="42082"/>
                </a:lnTo>
                <a:lnTo>
                  <a:pt x="0" y="2565"/>
                </a:lnTo>
                <a:lnTo>
                  <a:pt x="5727" y="0"/>
                </a:lnTo>
                <a:lnTo>
                  <a:pt x="14579" y="19789"/>
                </a:lnTo>
                <a:lnTo>
                  <a:pt x="23628" y="39391"/>
                </a:lnTo>
                <a:lnTo>
                  <a:pt x="32931" y="58888"/>
                </a:lnTo>
                <a:lnTo>
                  <a:pt x="42485" y="78290"/>
                </a:lnTo>
                <a:lnTo>
                  <a:pt x="52261" y="97525"/>
                </a:lnTo>
                <a:lnTo>
                  <a:pt x="62243" y="116582"/>
                </a:lnTo>
                <a:lnTo>
                  <a:pt x="72472" y="135535"/>
                </a:lnTo>
                <a:lnTo>
                  <a:pt x="82932" y="154351"/>
                </a:lnTo>
                <a:lnTo>
                  <a:pt x="93612" y="173020"/>
                </a:lnTo>
                <a:lnTo>
                  <a:pt x="104522" y="191543"/>
                </a:lnTo>
                <a:lnTo>
                  <a:pt x="115652" y="209930"/>
                </a:lnTo>
                <a:lnTo>
                  <a:pt x="127002" y="228160"/>
                </a:lnTo>
                <a:lnTo>
                  <a:pt x="138588" y="246275"/>
                </a:lnTo>
                <a:lnTo>
                  <a:pt x="150351" y="264169"/>
                </a:lnTo>
                <a:lnTo>
                  <a:pt x="162350" y="281939"/>
                </a:lnTo>
                <a:lnTo>
                  <a:pt x="174582" y="299592"/>
                </a:lnTo>
                <a:lnTo>
                  <a:pt x="187001" y="317047"/>
                </a:lnTo>
                <a:lnTo>
                  <a:pt x="199630" y="334356"/>
                </a:lnTo>
                <a:lnTo>
                  <a:pt x="212449" y="351465"/>
                </a:lnTo>
                <a:lnTo>
                  <a:pt x="225487" y="368439"/>
                </a:lnTo>
                <a:lnTo>
                  <a:pt x="238732" y="385244"/>
                </a:lnTo>
                <a:lnTo>
                  <a:pt x="252206" y="401924"/>
                </a:lnTo>
                <a:lnTo>
                  <a:pt x="265851" y="418395"/>
                </a:lnTo>
                <a:lnTo>
                  <a:pt x="279694" y="434698"/>
                </a:lnTo>
                <a:lnTo>
                  <a:pt x="293711" y="450801"/>
                </a:lnTo>
                <a:lnTo>
                  <a:pt x="307950" y="466760"/>
                </a:lnTo>
                <a:lnTo>
                  <a:pt x="322368" y="482540"/>
                </a:lnTo>
                <a:lnTo>
                  <a:pt x="337015" y="498162"/>
                </a:lnTo>
                <a:lnTo>
                  <a:pt x="351821" y="513586"/>
                </a:lnTo>
                <a:lnTo>
                  <a:pt x="366784" y="528800"/>
                </a:lnTo>
                <a:lnTo>
                  <a:pt x="381989" y="543878"/>
                </a:lnTo>
                <a:lnTo>
                  <a:pt x="397338" y="558747"/>
                </a:lnTo>
                <a:lnTo>
                  <a:pt x="392972" y="56326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52902" y="4351940"/>
            <a:ext cx="1045748" cy="7163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128103" y="4570594"/>
            <a:ext cx="695325" cy="2260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300" spc="15">
                <a:solidFill>
                  <a:srgbClr val="FFFFFF"/>
                </a:solidFill>
                <a:latin typeface="微软雅黑"/>
                <a:cs typeface="微软雅黑"/>
              </a:rPr>
              <a:t>测试人员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428919" y="3530667"/>
            <a:ext cx="186690" cy="849630"/>
          </a:xfrm>
          <a:custGeom>
            <a:avLst/>
            <a:gdLst/>
            <a:ahLst/>
            <a:cxnLst/>
            <a:rect l="l" t="t" r="r" b="b"/>
            <a:pathLst>
              <a:path w="186690" h="849629">
                <a:moveTo>
                  <a:pt x="1528" y="849042"/>
                </a:moveTo>
                <a:lnTo>
                  <a:pt x="853" y="830372"/>
                </a:lnTo>
                <a:lnTo>
                  <a:pt x="374" y="811996"/>
                </a:lnTo>
                <a:lnTo>
                  <a:pt x="94" y="793714"/>
                </a:lnTo>
                <a:lnTo>
                  <a:pt x="0" y="775253"/>
                </a:lnTo>
                <a:lnTo>
                  <a:pt x="188" y="749212"/>
                </a:lnTo>
                <a:lnTo>
                  <a:pt x="1706" y="697360"/>
                </a:lnTo>
                <a:lnTo>
                  <a:pt x="4711" y="645896"/>
                </a:lnTo>
                <a:lnTo>
                  <a:pt x="9203" y="594840"/>
                </a:lnTo>
                <a:lnTo>
                  <a:pt x="15140" y="544224"/>
                </a:lnTo>
                <a:lnTo>
                  <a:pt x="22512" y="494058"/>
                </a:lnTo>
                <a:lnTo>
                  <a:pt x="31286" y="444363"/>
                </a:lnTo>
                <a:lnTo>
                  <a:pt x="41454" y="395160"/>
                </a:lnTo>
                <a:lnTo>
                  <a:pt x="52993" y="346471"/>
                </a:lnTo>
                <a:lnTo>
                  <a:pt x="65882" y="298325"/>
                </a:lnTo>
                <a:lnTo>
                  <a:pt x="80091" y="250746"/>
                </a:lnTo>
                <a:lnTo>
                  <a:pt x="95599" y="203742"/>
                </a:lnTo>
                <a:lnTo>
                  <a:pt x="112404" y="157335"/>
                </a:lnTo>
                <a:lnTo>
                  <a:pt x="130456" y="111556"/>
                </a:lnTo>
                <a:lnTo>
                  <a:pt x="149754" y="66427"/>
                </a:lnTo>
                <a:lnTo>
                  <a:pt x="170277" y="21957"/>
                </a:lnTo>
                <a:lnTo>
                  <a:pt x="180978" y="0"/>
                </a:lnTo>
                <a:lnTo>
                  <a:pt x="186622" y="2753"/>
                </a:lnTo>
                <a:lnTo>
                  <a:pt x="175933" y="24690"/>
                </a:lnTo>
                <a:lnTo>
                  <a:pt x="165561" y="46752"/>
                </a:lnTo>
                <a:lnTo>
                  <a:pt x="145726" y="91400"/>
                </a:lnTo>
                <a:lnTo>
                  <a:pt x="127110" y="136697"/>
                </a:lnTo>
                <a:lnTo>
                  <a:pt x="109740" y="182622"/>
                </a:lnTo>
                <a:lnTo>
                  <a:pt x="93648" y="229155"/>
                </a:lnTo>
                <a:lnTo>
                  <a:pt x="78833" y="276284"/>
                </a:lnTo>
                <a:lnTo>
                  <a:pt x="65337" y="323979"/>
                </a:lnTo>
                <a:lnTo>
                  <a:pt x="53161" y="372219"/>
                </a:lnTo>
                <a:lnTo>
                  <a:pt x="42344" y="420992"/>
                </a:lnTo>
                <a:lnTo>
                  <a:pt x="32902" y="470257"/>
                </a:lnTo>
                <a:lnTo>
                  <a:pt x="24862" y="520015"/>
                </a:lnTo>
                <a:lnTo>
                  <a:pt x="18225" y="570233"/>
                </a:lnTo>
                <a:lnTo>
                  <a:pt x="13031" y="620892"/>
                </a:lnTo>
                <a:lnTo>
                  <a:pt x="9295" y="671969"/>
                </a:lnTo>
                <a:lnTo>
                  <a:pt x="7035" y="723443"/>
                </a:lnTo>
                <a:lnTo>
                  <a:pt x="6282" y="775295"/>
                </a:lnTo>
                <a:lnTo>
                  <a:pt x="6377" y="793714"/>
                </a:lnTo>
                <a:lnTo>
                  <a:pt x="6663" y="812142"/>
                </a:lnTo>
                <a:lnTo>
                  <a:pt x="7148" y="830582"/>
                </a:lnTo>
                <a:lnTo>
                  <a:pt x="7811" y="848822"/>
                </a:lnTo>
                <a:lnTo>
                  <a:pt x="1528" y="849042"/>
                </a:lnTo>
                <a:close/>
              </a:path>
              <a:path w="186690" h="849629">
                <a:moveTo>
                  <a:pt x="175933" y="24690"/>
                </a:moveTo>
                <a:close/>
              </a:path>
              <a:path w="186690" h="849629">
                <a:moveTo>
                  <a:pt x="165565" y="46752"/>
                </a:moveTo>
                <a:close/>
              </a:path>
              <a:path w="186690" h="849629">
                <a:moveTo>
                  <a:pt x="155495" y="68992"/>
                </a:moveTo>
                <a:close/>
              </a:path>
              <a:path w="186690" h="849629">
                <a:moveTo>
                  <a:pt x="145726" y="91400"/>
                </a:moveTo>
                <a:close/>
              </a:path>
              <a:path w="186690" h="849629">
                <a:moveTo>
                  <a:pt x="136261" y="113965"/>
                </a:moveTo>
                <a:close/>
              </a:path>
              <a:path w="186690" h="849629">
                <a:moveTo>
                  <a:pt x="127110" y="136697"/>
                </a:moveTo>
                <a:close/>
              </a:path>
              <a:path w="186690" h="849629">
                <a:moveTo>
                  <a:pt x="118274" y="159576"/>
                </a:moveTo>
                <a:close/>
              </a:path>
              <a:path w="186690" h="849629">
                <a:moveTo>
                  <a:pt x="109745" y="182622"/>
                </a:moveTo>
                <a:close/>
              </a:path>
              <a:path w="186690" h="849629">
                <a:moveTo>
                  <a:pt x="101536" y="205815"/>
                </a:moveTo>
                <a:close/>
              </a:path>
              <a:path w="186690" h="849629">
                <a:moveTo>
                  <a:pt x="93648" y="229155"/>
                </a:moveTo>
                <a:close/>
              </a:path>
              <a:path w="186690" h="849629">
                <a:moveTo>
                  <a:pt x="86081" y="252651"/>
                </a:moveTo>
                <a:close/>
              </a:path>
              <a:path w="186690" h="849629">
                <a:moveTo>
                  <a:pt x="78835" y="276284"/>
                </a:moveTo>
                <a:close/>
              </a:path>
              <a:path w="186690" h="849629">
                <a:moveTo>
                  <a:pt x="71923" y="300064"/>
                </a:moveTo>
                <a:close/>
              </a:path>
              <a:path w="186690" h="849629">
                <a:moveTo>
                  <a:pt x="65338" y="323979"/>
                </a:moveTo>
                <a:close/>
              </a:path>
              <a:path w="186690" h="849629">
                <a:moveTo>
                  <a:pt x="59090" y="348017"/>
                </a:moveTo>
                <a:close/>
              </a:path>
              <a:path w="186690" h="849629">
                <a:moveTo>
                  <a:pt x="59087" y="348031"/>
                </a:moveTo>
                <a:close/>
              </a:path>
              <a:path w="186690" h="849629">
                <a:moveTo>
                  <a:pt x="53161" y="372219"/>
                </a:moveTo>
                <a:close/>
              </a:path>
              <a:path w="186690" h="849629">
                <a:moveTo>
                  <a:pt x="47591" y="396542"/>
                </a:moveTo>
                <a:close/>
              </a:path>
              <a:path w="186690" h="849629">
                <a:moveTo>
                  <a:pt x="42344" y="420989"/>
                </a:moveTo>
                <a:close/>
              </a:path>
              <a:path w="186690" h="849629">
                <a:moveTo>
                  <a:pt x="42344" y="420992"/>
                </a:moveTo>
                <a:close/>
              </a:path>
              <a:path w="186690" h="849629">
                <a:moveTo>
                  <a:pt x="37455" y="445567"/>
                </a:moveTo>
                <a:close/>
              </a:path>
              <a:path w="186690" h="849629">
                <a:moveTo>
                  <a:pt x="24862" y="520015"/>
                </a:moveTo>
                <a:close/>
              </a:path>
              <a:path w="186690" h="849629">
                <a:moveTo>
                  <a:pt x="21364" y="545072"/>
                </a:moveTo>
                <a:close/>
              </a:path>
              <a:path w="186690" h="849629">
                <a:moveTo>
                  <a:pt x="15449" y="595510"/>
                </a:moveTo>
                <a:close/>
              </a:path>
              <a:path w="186690" h="849629">
                <a:moveTo>
                  <a:pt x="6377" y="793672"/>
                </a:moveTo>
                <a:close/>
              </a:path>
              <a:path w="186690" h="849629">
                <a:moveTo>
                  <a:pt x="6660" y="812027"/>
                </a:moveTo>
                <a:close/>
              </a:path>
              <a:path w="186690" h="849629">
                <a:moveTo>
                  <a:pt x="7142" y="830404"/>
                </a:move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289698" y="2876352"/>
            <a:ext cx="1045748" cy="7163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1464899" y="2994486"/>
            <a:ext cx="695325" cy="4273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79705" marR="5080" indent="-167640">
              <a:lnSpc>
                <a:spcPct val="101499"/>
              </a:lnSpc>
              <a:spcBef>
                <a:spcPts val="90"/>
              </a:spcBef>
            </a:pPr>
            <a:r>
              <a:rPr dirty="0" sz="1300" spc="10">
                <a:solidFill>
                  <a:srgbClr val="FFFFFF"/>
                </a:solidFill>
                <a:latin typeface="微软雅黑"/>
                <a:cs typeface="微软雅黑"/>
              </a:rPr>
              <a:t>采购后勤 </a:t>
            </a:r>
            <a:r>
              <a:rPr dirty="0" sz="1300" spc="15">
                <a:solidFill>
                  <a:srgbClr val="FFFFFF"/>
                </a:solidFill>
                <a:latin typeface="微软雅黑"/>
                <a:cs typeface="微软雅黑"/>
              </a:rPr>
              <a:t>人员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130406" y="2625365"/>
            <a:ext cx="569595" cy="286385"/>
          </a:xfrm>
          <a:custGeom>
            <a:avLst/>
            <a:gdLst/>
            <a:ahLst/>
            <a:cxnLst/>
            <a:rect l="l" t="t" r="r" b="b"/>
            <a:pathLst>
              <a:path w="569594" h="286385">
                <a:moveTo>
                  <a:pt x="3738" y="286190"/>
                </a:moveTo>
                <a:lnTo>
                  <a:pt x="31831" y="257876"/>
                </a:lnTo>
                <a:lnTo>
                  <a:pt x="64217" y="235301"/>
                </a:lnTo>
                <a:lnTo>
                  <a:pt x="97117" y="213448"/>
                </a:lnTo>
                <a:lnTo>
                  <a:pt x="130550" y="192329"/>
                </a:lnTo>
                <a:lnTo>
                  <a:pt x="164476" y="171942"/>
                </a:lnTo>
                <a:lnTo>
                  <a:pt x="198883" y="152319"/>
                </a:lnTo>
                <a:lnTo>
                  <a:pt x="233783" y="133451"/>
                </a:lnTo>
                <a:lnTo>
                  <a:pt x="269143" y="115368"/>
                </a:lnTo>
                <a:lnTo>
                  <a:pt x="304954" y="98070"/>
                </a:lnTo>
                <a:lnTo>
                  <a:pt x="341214" y="81568"/>
                </a:lnTo>
                <a:lnTo>
                  <a:pt x="377904" y="65882"/>
                </a:lnTo>
                <a:lnTo>
                  <a:pt x="415013" y="51014"/>
                </a:lnTo>
                <a:lnTo>
                  <a:pt x="452520" y="36983"/>
                </a:lnTo>
                <a:lnTo>
                  <a:pt x="491328" y="23496"/>
                </a:lnTo>
                <a:lnTo>
                  <a:pt x="528727" y="11465"/>
                </a:lnTo>
                <a:lnTo>
                  <a:pt x="567364" y="0"/>
                </a:lnTo>
                <a:lnTo>
                  <a:pt x="569113" y="6031"/>
                </a:lnTo>
                <a:lnTo>
                  <a:pt x="549781" y="11643"/>
                </a:lnTo>
                <a:lnTo>
                  <a:pt x="530568" y="17465"/>
                </a:lnTo>
                <a:lnTo>
                  <a:pt x="492415" y="29758"/>
                </a:lnTo>
                <a:lnTo>
                  <a:pt x="454648" y="42899"/>
                </a:lnTo>
                <a:lnTo>
                  <a:pt x="417269" y="56877"/>
                </a:lnTo>
                <a:lnTo>
                  <a:pt x="380298" y="71694"/>
                </a:lnTo>
                <a:lnTo>
                  <a:pt x="343746" y="87327"/>
                </a:lnTo>
                <a:lnTo>
                  <a:pt x="307623" y="103766"/>
                </a:lnTo>
                <a:lnTo>
                  <a:pt x="271939" y="121001"/>
                </a:lnTo>
                <a:lnTo>
                  <a:pt x="236706" y="139021"/>
                </a:lnTo>
                <a:lnTo>
                  <a:pt x="201933" y="157817"/>
                </a:lnTo>
                <a:lnTo>
                  <a:pt x="167624" y="177376"/>
                </a:lnTo>
                <a:lnTo>
                  <a:pt x="133843" y="197679"/>
                </a:lnTo>
                <a:lnTo>
                  <a:pt x="100519" y="218736"/>
                </a:lnTo>
                <a:lnTo>
                  <a:pt x="67726" y="240505"/>
                </a:lnTo>
                <a:lnTo>
                  <a:pt x="35467" y="262997"/>
                </a:lnTo>
                <a:lnTo>
                  <a:pt x="19531" y="274504"/>
                </a:lnTo>
                <a:lnTo>
                  <a:pt x="3738" y="286190"/>
                </a:lnTo>
                <a:close/>
              </a:path>
              <a:path w="569594" h="286385">
                <a:moveTo>
                  <a:pt x="549781" y="11643"/>
                </a:moveTo>
                <a:close/>
              </a:path>
              <a:path w="569594" h="286385">
                <a:moveTo>
                  <a:pt x="530568" y="17465"/>
                </a:moveTo>
                <a:close/>
              </a:path>
              <a:path w="569594" h="286385">
                <a:moveTo>
                  <a:pt x="511439" y="23507"/>
                </a:moveTo>
                <a:close/>
              </a:path>
              <a:path w="569594" h="286385">
                <a:moveTo>
                  <a:pt x="492433" y="29751"/>
                </a:moveTo>
                <a:close/>
              </a:path>
              <a:path w="569594" h="286385">
                <a:moveTo>
                  <a:pt x="492415" y="29758"/>
                </a:moveTo>
                <a:close/>
              </a:path>
              <a:path w="569594" h="286385">
                <a:moveTo>
                  <a:pt x="473484" y="36218"/>
                </a:moveTo>
                <a:close/>
              </a:path>
              <a:path w="569594" h="286385">
                <a:moveTo>
                  <a:pt x="454648" y="42899"/>
                </a:moveTo>
                <a:close/>
              </a:path>
              <a:path w="569594" h="286385">
                <a:moveTo>
                  <a:pt x="435906" y="49778"/>
                </a:moveTo>
                <a:close/>
              </a:path>
              <a:path w="569594" h="286385">
                <a:moveTo>
                  <a:pt x="417269" y="56877"/>
                </a:moveTo>
                <a:close/>
              </a:path>
              <a:path w="569594" h="286385">
                <a:moveTo>
                  <a:pt x="398720" y="64186"/>
                </a:moveTo>
                <a:close/>
              </a:path>
              <a:path w="569594" h="286385">
                <a:moveTo>
                  <a:pt x="380298" y="71694"/>
                </a:moveTo>
                <a:close/>
              </a:path>
              <a:path w="569594" h="286385">
                <a:moveTo>
                  <a:pt x="361957" y="79411"/>
                </a:moveTo>
                <a:close/>
              </a:path>
              <a:path w="569594" h="286385">
                <a:moveTo>
                  <a:pt x="343746" y="87327"/>
                </a:moveTo>
                <a:close/>
              </a:path>
              <a:path w="569594" h="286385">
                <a:moveTo>
                  <a:pt x="325632" y="95442"/>
                </a:moveTo>
                <a:close/>
              </a:path>
              <a:path w="569594" h="286385">
                <a:moveTo>
                  <a:pt x="307623" y="103766"/>
                </a:moveTo>
                <a:close/>
              </a:path>
              <a:path w="569594" h="286385">
                <a:moveTo>
                  <a:pt x="289708" y="112289"/>
                </a:moveTo>
                <a:close/>
              </a:path>
              <a:path w="569594" h="286385">
                <a:moveTo>
                  <a:pt x="271939" y="121001"/>
                </a:moveTo>
                <a:close/>
              </a:path>
              <a:path w="569594" h="286385">
                <a:moveTo>
                  <a:pt x="254265" y="129912"/>
                </a:moveTo>
                <a:close/>
              </a:path>
              <a:path w="569594" h="286385">
                <a:moveTo>
                  <a:pt x="236706" y="139021"/>
                </a:moveTo>
                <a:close/>
              </a:path>
              <a:path w="569594" h="286385">
                <a:moveTo>
                  <a:pt x="219249" y="148330"/>
                </a:moveTo>
                <a:close/>
              </a:path>
              <a:path w="569594" h="286385">
                <a:moveTo>
                  <a:pt x="201933" y="157817"/>
                </a:moveTo>
                <a:close/>
              </a:path>
              <a:path w="569594" h="286385">
                <a:moveTo>
                  <a:pt x="184716" y="167502"/>
                </a:moveTo>
                <a:close/>
              </a:path>
              <a:path w="569594" h="286385">
                <a:moveTo>
                  <a:pt x="167628" y="177376"/>
                </a:moveTo>
                <a:close/>
              </a:path>
              <a:path w="569594" h="286385">
                <a:moveTo>
                  <a:pt x="150665" y="187439"/>
                </a:moveTo>
                <a:close/>
              </a:path>
              <a:path w="569594" h="286385">
                <a:moveTo>
                  <a:pt x="133843" y="197679"/>
                </a:moveTo>
                <a:close/>
              </a:path>
              <a:path w="569594" h="286385">
                <a:moveTo>
                  <a:pt x="117116" y="208119"/>
                </a:moveTo>
                <a:close/>
              </a:path>
              <a:path w="569594" h="286385">
                <a:moveTo>
                  <a:pt x="100520" y="218736"/>
                </a:moveTo>
                <a:close/>
              </a:path>
              <a:path w="569594" h="286385">
                <a:moveTo>
                  <a:pt x="84070" y="229525"/>
                </a:moveTo>
                <a:close/>
              </a:path>
              <a:path w="569594" h="286385">
                <a:moveTo>
                  <a:pt x="84060" y="229532"/>
                </a:moveTo>
                <a:close/>
              </a:path>
              <a:path w="569594" h="286385">
                <a:moveTo>
                  <a:pt x="67736" y="240505"/>
                </a:moveTo>
                <a:close/>
              </a:path>
              <a:path w="569594" h="286385">
                <a:moveTo>
                  <a:pt x="51543" y="251657"/>
                </a:moveTo>
                <a:close/>
              </a:path>
              <a:path w="569594" h="286385">
                <a:moveTo>
                  <a:pt x="35467" y="262997"/>
                </a:moveTo>
                <a:close/>
              </a:path>
              <a:path w="569594" h="286385">
                <a:moveTo>
                  <a:pt x="19531" y="274504"/>
                </a:move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77256" y="6600427"/>
            <a:ext cx="4855210" cy="907415"/>
          </a:xfrm>
          <a:custGeom>
            <a:avLst/>
            <a:gdLst/>
            <a:ahLst/>
            <a:cxnLst/>
            <a:rect l="l" t="t" r="r" b="b"/>
            <a:pathLst>
              <a:path w="4855210" h="907415">
                <a:moveTo>
                  <a:pt x="4764671" y="907197"/>
                </a:moveTo>
                <a:lnTo>
                  <a:pt x="90468" y="907197"/>
                </a:lnTo>
                <a:lnTo>
                  <a:pt x="55207" y="900315"/>
                </a:lnTo>
                <a:lnTo>
                  <a:pt x="26414" y="880983"/>
                </a:lnTo>
                <a:lnTo>
                  <a:pt x="7031" y="852141"/>
                </a:lnTo>
                <a:lnTo>
                  <a:pt x="0" y="816729"/>
                </a:lnTo>
                <a:lnTo>
                  <a:pt x="0" y="91724"/>
                </a:lnTo>
                <a:lnTo>
                  <a:pt x="7031" y="56155"/>
                </a:lnTo>
                <a:lnTo>
                  <a:pt x="26414" y="27129"/>
                </a:lnTo>
                <a:lnTo>
                  <a:pt x="55207" y="7468"/>
                </a:lnTo>
                <a:lnTo>
                  <a:pt x="90468" y="0"/>
                </a:lnTo>
                <a:lnTo>
                  <a:pt x="4764671" y="0"/>
                </a:lnTo>
                <a:lnTo>
                  <a:pt x="4799720" y="7468"/>
                </a:lnTo>
                <a:lnTo>
                  <a:pt x="4828443" y="27129"/>
                </a:lnTo>
                <a:lnTo>
                  <a:pt x="4847897" y="56155"/>
                </a:lnTo>
                <a:lnTo>
                  <a:pt x="4855140" y="91724"/>
                </a:lnTo>
                <a:lnTo>
                  <a:pt x="4855140" y="816729"/>
                </a:lnTo>
                <a:lnTo>
                  <a:pt x="4847897" y="852141"/>
                </a:lnTo>
                <a:lnTo>
                  <a:pt x="4828443" y="880983"/>
                </a:lnTo>
                <a:lnTo>
                  <a:pt x="4799720" y="900315"/>
                </a:lnTo>
                <a:lnTo>
                  <a:pt x="4764671" y="907197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69361" y="6593150"/>
            <a:ext cx="4871085" cy="922019"/>
          </a:xfrm>
          <a:custGeom>
            <a:avLst/>
            <a:gdLst/>
            <a:ahLst/>
            <a:cxnLst/>
            <a:rect l="l" t="t" r="r" b="b"/>
            <a:pathLst>
              <a:path w="4871085" h="922020">
                <a:moveTo>
                  <a:pt x="4791969" y="920750"/>
                </a:moveTo>
                <a:lnTo>
                  <a:pt x="78583" y="920750"/>
                </a:lnTo>
                <a:lnTo>
                  <a:pt x="69128" y="918210"/>
                </a:lnTo>
                <a:lnTo>
                  <a:pt x="64542" y="915670"/>
                </a:lnTo>
                <a:lnTo>
                  <a:pt x="60071" y="914400"/>
                </a:lnTo>
                <a:lnTo>
                  <a:pt x="55705" y="911860"/>
                </a:lnTo>
                <a:lnTo>
                  <a:pt x="51453" y="910590"/>
                </a:lnTo>
                <a:lnTo>
                  <a:pt x="47317" y="908050"/>
                </a:lnTo>
                <a:lnTo>
                  <a:pt x="43318" y="905510"/>
                </a:lnTo>
                <a:lnTo>
                  <a:pt x="39464" y="902970"/>
                </a:lnTo>
                <a:lnTo>
                  <a:pt x="35737" y="899160"/>
                </a:lnTo>
                <a:lnTo>
                  <a:pt x="32166" y="896620"/>
                </a:lnTo>
                <a:lnTo>
                  <a:pt x="28742" y="892810"/>
                </a:lnTo>
                <a:lnTo>
                  <a:pt x="25475" y="890270"/>
                </a:lnTo>
                <a:lnTo>
                  <a:pt x="22386" y="886460"/>
                </a:lnTo>
                <a:lnTo>
                  <a:pt x="19454" y="882650"/>
                </a:lnTo>
                <a:lnTo>
                  <a:pt x="16711" y="878840"/>
                </a:lnTo>
                <a:lnTo>
                  <a:pt x="14146" y="875030"/>
                </a:lnTo>
                <a:lnTo>
                  <a:pt x="11769" y="869950"/>
                </a:lnTo>
                <a:lnTo>
                  <a:pt x="9601" y="866140"/>
                </a:lnTo>
                <a:lnTo>
                  <a:pt x="7622" y="862330"/>
                </a:lnTo>
                <a:lnTo>
                  <a:pt x="5853" y="857250"/>
                </a:lnTo>
                <a:lnTo>
                  <a:pt x="4303" y="853440"/>
                </a:lnTo>
                <a:lnTo>
                  <a:pt x="0" y="828040"/>
                </a:lnTo>
                <a:lnTo>
                  <a:pt x="0" y="92710"/>
                </a:lnTo>
                <a:lnTo>
                  <a:pt x="376" y="87630"/>
                </a:lnTo>
                <a:lnTo>
                  <a:pt x="1005" y="82550"/>
                </a:lnTo>
                <a:lnTo>
                  <a:pt x="1874" y="77470"/>
                </a:lnTo>
                <a:lnTo>
                  <a:pt x="2973" y="73660"/>
                </a:lnTo>
                <a:lnTo>
                  <a:pt x="4303" y="68580"/>
                </a:lnTo>
                <a:lnTo>
                  <a:pt x="5853" y="63500"/>
                </a:lnTo>
                <a:lnTo>
                  <a:pt x="7622" y="59690"/>
                </a:lnTo>
                <a:lnTo>
                  <a:pt x="9601" y="54610"/>
                </a:lnTo>
                <a:lnTo>
                  <a:pt x="32166" y="25400"/>
                </a:lnTo>
                <a:lnTo>
                  <a:pt x="35737" y="21590"/>
                </a:lnTo>
                <a:lnTo>
                  <a:pt x="60071" y="7620"/>
                </a:lnTo>
                <a:lnTo>
                  <a:pt x="64542" y="5080"/>
                </a:lnTo>
                <a:lnTo>
                  <a:pt x="73809" y="2540"/>
                </a:lnTo>
                <a:lnTo>
                  <a:pt x="83432" y="0"/>
                </a:lnTo>
                <a:lnTo>
                  <a:pt x="4787121" y="0"/>
                </a:lnTo>
                <a:lnTo>
                  <a:pt x="4796743" y="2540"/>
                </a:lnTo>
                <a:lnTo>
                  <a:pt x="4806011" y="5080"/>
                </a:lnTo>
                <a:lnTo>
                  <a:pt x="4810480" y="7620"/>
                </a:lnTo>
                <a:lnTo>
                  <a:pt x="4814848" y="8890"/>
                </a:lnTo>
                <a:lnTo>
                  <a:pt x="4819099" y="11430"/>
                </a:lnTo>
                <a:lnTo>
                  <a:pt x="4823235" y="13970"/>
                </a:lnTo>
                <a:lnTo>
                  <a:pt x="4825230" y="15240"/>
                </a:lnTo>
                <a:lnTo>
                  <a:pt x="90154" y="15240"/>
                </a:lnTo>
                <a:lnTo>
                  <a:pt x="85609" y="16510"/>
                </a:lnTo>
                <a:lnTo>
                  <a:pt x="81924" y="16510"/>
                </a:lnTo>
                <a:lnTo>
                  <a:pt x="77536" y="17780"/>
                </a:lnTo>
                <a:lnTo>
                  <a:pt x="77913" y="17780"/>
                </a:lnTo>
                <a:lnTo>
                  <a:pt x="73610" y="19050"/>
                </a:lnTo>
                <a:lnTo>
                  <a:pt x="73976" y="19050"/>
                </a:lnTo>
                <a:lnTo>
                  <a:pt x="69767" y="20320"/>
                </a:lnTo>
                <a:lnTo>
                  <a:pt x="70123" y="20320"/>
                </a:lnTo>
                <a:lnTo>
                  <a:pt x="66008" y="21590"/>
                </a:lnTo>
                <a:lnTo>
                  <a:pt x="66364" y="21590"/>
                </a:lnTo>
                <a:lnTo>
                  <a:pt x="62343" y="22860"/>
                </a:lnTo>
                <a:lnTo>
                  <a:pt x="62689" y="22860"/>
                </a:lnTo>
                <a:lnTo>
                  <a:pt x="58783" y="25400"/>
                </a:lnTo>
                <a:lnTo>
                  <a:pt x="59118" y="25400"/>
                </a:lnTo>
                <a:lnTo>
                  <a:pt x="55317" y="26670"/>
                </a:lnTo>
                <a:lnTo>
                  <a:pt x="55642" y="26670"/>
                </a:lnTo>
                <a:lnTo>
                  <a:pt x="51956" y="29210"/>
                </a:lnTo>
                <a:lnTo>
                  <a:pt x="52270" y="29210"/>
                </a:lnTo>
                <a:lnTo>
                  <a:pt x="48710" y="31750"/>
                </a:lnTo>
                <a:lnTo>
                  <a:pt x="49014" y="31750"/>
                </a:lnTo>
                <a:lnTo>
                  <a:pt x="45590" y="34290"/>
                </a:lnTo>
                <a:lnTo>
                  <a:pt x="45883" y="34290"/>
                </a:lnTo>
                <a:lnTo>
                  <a:pt x="42585" y="36830"/>
                </a:lnTo>
                <a:lnTo>
                  <a:pt x="42867" y="36830"/>
                </a:lnTo>
                <a:lnTo>
                  <a:pt x="39716" y="39370"/>
                </a:lnTo>
                <a:lnTo>
                  <a:pt x="39977" y="39370"/>
                </a:lnTo>
                <a:lnTo>
                  <a:pt x="36972" y="41910"/>
                </a:lnTo>
                <a:lnTo>
                  <a:pt x="37223" y="41910"/>
                </a:lnTo>
                <a:lnTo>
                  <a:pt x="35325" y="44450"/>
                </a:lnTo>
                <a:lnTo>
                  <a:pt x="34616" y="44450"/>
                </a:lnTo>
                <a:lnTo>
                  <a:pt x="31925" y="48260"/>
                </a:lnTo>
                <a:lnTo>
                  <a:pt x="32145" y="48260"/>
                </a:lnTo>
                <a:lnTo>
                  <a:pt x="29622" y="52070"/>
                </a:lnTo>
                <a:lnTo>
                  <a:pt x="29831" y="52070"/>
                </a:lnTo>
                <a:lnTo>
                  <a:pt x="27475" y="54610"/>
                </a:lnTo>
                <a:lnTo>
                  <a:pt x="27664" y="54610"/>
                </a:lnTo>
                <a:lnTo>
                  <a:pt x="25486" y="58420"/>
                </a:lnTo>
                <a:lnTo>
                  <a:pt x="25664" y="58420"/>
                </a:lnTo>
                <a:lnTo>
                  <a:pt x="23664" y="62230"/>
                </a:lnTo>
                <a:lnTo>
                  <a:pt x="23831" y="62230"/>
                </a:lnTo>
                <a:lnTo>
                  <a:pt x="22009" y="66040"/>
                </a:lnTo>
                <a:lnTo>
                  <a:pt x="22166" y="66040"/>
                </a:lnTo>
                <a:lnTo>
                  <a:pt x="20543" y="69850"/>
                </a:lnTo>
                <a:lnTo>
                  <a:pt x="19245" y="73660"/>
                </a:lnTo>
                <a:lnTo>
                  <a:pt x="18135" y="77470"/>
                </a:lnTo>
                <a:lnTo>
                  <a:pt x="17224" y="81280"/>
                </a:lnTo>
                <a:lnTo>
                  <a:pt x="16502" y="85090"/>
                </a:lnTo>
                <a:lnTo>
                  <a:pt x="16133" y="88900"/>
                </a:lnTo>
                <a:lnTo>
                  <a:pt x="15763" y="92710"/>
                </a:lnTo>
                <a:lnTo>
                  <a:pt x="15695" y="93980"/>
                </a:lnTo>
                <a:lnTo>
                  <a:pt x="15674" y="828040"/>
                </a:lnTo>
                <a:lnTo>
                  <a:pt x="16030" y="831850"/>
                </a:lnTo>
                <a:lnTo>
                  <a:pt x="16564" y="836930"/>
                </a:lnTo>
                <a:lnTo>
                  <a:pt x="16701" y="836930"/>
                </a:lnTo>
                <a:lnTo>
                  <a:pt x="17297" y="840740"/>
                </a:lnTo>
                <a:lnTo>
                  <a:pt x="17478" y="840740"/>
                </a:lnTo>
                <a:lnTo>
                  <a:pt x="18240" y="844550"/>
                </a:lnTo>
                <a:lnTo>
                  <a:pt x="19360" y="848360"/>
                </a:lnTo>
                <a:lnTo>
                  <a:pt x="20669" y="852170"/>
                </a:lnTo>
                <a:lnTo>
                  <a:pt x="22166" y="855980"/>
                </a:lnTo>
                <a:lnTo>
                  <a:pt x="22009" y="855980"/>
                </a:lnTo>
                <a:lnTo>
                  <a:pt x="23831" y="859790"/>
                </a:lnTo>
                <a:lnTo>
                  <a:pt x="23664" y="859790"/>
                </a:lnTo>
                <a:lnTo>
                  <a:pt x="25664" y="863600"/>
                </a:lnTo>
                <a:lnTo>
                  <a:pt x="26212" y="863600"/>
                </a:lnTo>
                <a:lnTo>
                  <a:pt x="27664" y="866140"/>
                </a:lnTo>
                <a:lnTo>
                  <a:pt x="27475" y="866140"/>
                </a:lnTo>
                <a:lnTo>
                  <a:pt x="29831" y="869950"/>
                </a:lnTo>
                <a:lnTo>
                  <a:pt x="29622" y="869950"/>
                </a:lnTo>
                <a:lnTo>
                  <a:pt x="32145" y="873760"/>
                </a:lnTo>
                <a:lnTo>
                  <a:pt x="32822" y="873760"/>
                </a:lnTo>
                <a:lnTo>
                  <a:pt x="34616" y="876300"/>
                </a:lnTo>
                <a:lnTo>
                  <a:pt x="34375" y="876300"/>
                </a:lnTo>
                <a:lnTo>
                  <a:pt x="37223" y="878840"/>
                </a:lnTo>
                <a:lnTo>
                  <a:pt x="36972" y="878840"/>
                </a:lnTo>
                <a:lnTo>
                  <a:pt x="39977" y="882650"/>
                </a:lnTo>
                <a:lnTo>
                  <a:pt x="39716" y="882650"/>
                </a:lnTo>
                <a:lnTo>
                  <a:pt x="42867" y="885190"/>
                </a:lnTo>
                <a:lnTo>
                  <a:pt x="42585" y="885190"/>
                </a:lnTo>
                <a:lnTo>
                  <a:pt x="45883" y="887730"/>
                </a:lnTo>
                <a:lnTo>
                  <a:pt x="45590" y="887730"/>
                </a:lnTo>
                <a:lnTo>
                  <a:pt x="49014" y="890270"/>
                </a:lnTo>
                <a:lnTo>
                  <a:pt x="48710" y="890270"/>
                </a:lnTo>
                <a:lnTo>
                  <a:pt x="52270" y="892810"/>
                </a:lnTo>
                <a:lnTo>
                  <a:pt x="53799" y="892810"/>
                </a:lnTo>
                <a:lnTo>
                  <a:pt x="55642" y="894080"/>
                </a:lnTo>
                <a:lnTo>
                  <a:pt x="55317" y="894080"/>
                </a:lnTo>
                <a:lnTo>
                  <a:pt x="59118" y="896620"/>
                </a:lnTo>
                <a:lnTo>
                  <a:pt x="58783" y="896620"/>
                </a:lnTo>
                <a:lnTo>
                  <a:pt x="62689" y="897890"/>
                </a:lnTo>
                <a:lnTo>
                  <a:pt x="62343" y="897890"/>
                </a:lnTo>
                <a:lnTo>
                  <a:pt x="66364" y="900430"/>
                </a:lnTo>
                <a:lnTo>
                  <a:pt x="66008" y="900430"/>
                </a:lnTo>
                <a:lnTo>
                  <a:pt x="70123" y="901700"/>
                </a:lnTo>
                <a:lnTo>
                  <a:pt x="69767" y="901700"/>
                </a:lnTo>
                <a:lnTo>
                  <a:pt x="73976" y="902970"/>
                </a:lnTo>
                <a:lnTo>
                  <a:pt x="73610" y="902970"/>
                </a:lnTo>
                <a:lnTo>
                  <a:pt x="77913" y="904240"/>
                </a:lnTo>
                <a:lnTo>
                  <a:pt x="81536" y="904240"/>
                </a:lnTo>
                <a:lnTo>
                  <a:pt x="85997" y="905510"/>
                </a:lnTo>
                <a:lnTo>
                  <a:pt x="89756" y="905510"/>
                </a:lnTo>
                <a:lnTo>
                  <a:pt x="94363" y="906780"/>
                </a:lnTo>
                <a:lnTo>
                  <a:pt x="4825230" y="906780"/>
                </a:lnTo>
                <a:lnTo>
                  <a:pt x="4823235" y="908050"/>
                </a:lnTo>
                <a:lnTo>
                  <a:pt x="4819099" y="910590"/>
                </a:lnTo>
                <a:lnTo>
                  <a:pt x="4814848" y="911860"/>
                </a:lnTo>
                <a:lnTo>
                  <a:pt x="4810480" y="914400"/>
                </a:lnTo>
                <a:lnTo>
                  <a:pt x="4806011" y="915670"/>
                </a:lnTo>
                <a:lnTo>
                  <a:pt x="4801424" y="918210"/>
                </a:lnTo>
                <a:lnTo>
                  <a:pt x="4791969" y="920750"/>
                </a:lnTo>
                <a:close/>
              </a:path>
              <a:path w="4871085" h="922020">
                <a:moveTo>
                  <a:pt x="4836177" y="45720"/>
                </a:moveTo>
                <a:lnTo>
                  <a:pt x="4833329" y="41910"/>
                </a:lnTo>
                <a:lnTo>
                  <a:pt x="4833580" y="41910"/>
                </a:lnTo>
                <a:lnTo>
                  <a:pt x="4830575" y="39370"/>
                </a:lnTo>
                <a:lnTo>
                  <a:pt x="4830837" y="39370"/>
                </a:lnTo>
                <a:lnTo>
                  <a:pt x="4827686" y="36830"/>
                </a:lnTo>
                <a:lnTo>
                  <a:pt x="4827968" y="36830"/>
                </a:lnTo>
                <a:lnTo>
                  <a:pt x="4824669" y="34290"/>
                </a:lnTo>
                <a:lnTo>
                  <a:pt x="4824964" y="34290"/>
                </a:lnTo>
                <a:lnTo>
                  <a:pt x="4821539" y="31750"/>
                </a:lnTo>
                <a:lnTo>
                  <a:pt x="4821842" y="31750"/>
                </a:lnTo>
                <a:lnTo>
                  <a:pt x="4818282" y="29210"/>
                </a:lnTo>
                <a:lnTo>
                  <a:pt x="4818596" y="29210"/>
                </a:lnTo>
                <a:lnTo>
                  <a:pt x="4814910" y="26670"/>
                </a:lnTo>
                <a:lnTo>
                  <a:pt x="4815235" y="26670"/>
                </a:lnTo>
                <a:lnTo>
                  <a:pt x="4811435" y="25400"/>
                </a:lnTo>
                <a:lnTo>
                  <a:pt x="4811770" y="25400"/>
                </a:lnTo>
                <a:lnTo>
                  <a:pt x="4807864" y="22860"/>
                </a:lnTo>
                <a:lnTo>
                  <a:pt x="4808209" y="22860"/>
                </a:lnTo>
                <a:lnTo>
                  <a:pt x="4804188" y="21590"/>
                </a:lnTo>
                <a:lnTo>
                  <a:pt x="4804544" y="21590"/>
                </a:lnTo>
                <a:lnTo>
                  <a:pt x="4800429" y="20320"/>
                </a:lnTo>
                <a:lnTo>
                  <a:pt x="4800785" y="20320"/>
                </a:lnTo>
                <a:lnTo>
                  <a:pt x="4796576" y="19050"/>
                </a:lnTo>
                <a:lnTo>
                  <a:pt x="4796942" y="19050"/>
                </a:lnTo>
                <a:lnTo>
                  <a:pt x="4792639" y="17780"/>
                </a:lnTo>
                <a:lnTo>
                  <a:pt x="4793016" y="17780"/>
                </a:lnTo>
                <a:lnTo>
                  <a:pt x="4788629" y="16510"/>
                </a:lnTo>
                <a:lnTo>
                  <a:pt x="4784943" y="16510"/>
                </a:lnTo>
                <a:lnTo>
                  <a:pt x="4780398" y="15240"/>
                </a:lnTo>
                <a:lnTo>
                  <a:pt x="4825230" y="15240"/>
                </a:lnTo>
                <a:lnTo>
                  <a:pt x="4827224" y="16510"/>
                </a:lnTo>
                <a:lnTo>
                  <a:pt x="4831088" y="19050"/>
                </a:lnTo>
                <a:lnTo>
                  <a:pt x="4834816" y="21590"/>
                </a:lnTo>
                <a:lnTo>
                  <a:pt x="4838386" y="25400"/>
                </a:lnTo>
                <a:lnTo>
                  <a:pt x="4841810" y="27940"/>
                </a:lnTo>
                <a:lnTo>
                  <a:pt x="4854697" y="44450"/>
                </a:lnTo>
                <a:lnTo>
                  <a:pt x="4835936" y="44450"/>
                </a:lnTo>
                <a:lnTo>
                  <a:pt x="4836177" y="45720"/>
                </a:lnTo>
                <a:close/>
              </a:path>
              <a:path w="4871085" h="922020">
                <a:moveTo>
                  <a:pt x="34375" y="45720"/>
                </a:moveTo>
                <a:lnTo>
                  <a:pt x="34616" y="44450"/>
                </a:lnTo>
                <a:lnTo>
                  <a:pt x="35325" y="44450"/>
                </a:lnTo>
                <a:lnTo>
                  <a:pt x="34375" y="45720"/>
                </a:lnTo>
                <a:close/>
              </a:path>
              <a:path w="4871085" h="922020">
                <a:moveTo>
                  <a:pt x="4869705" y="836930"/>
                </a:moveTo>
                <a:lnTo>
                  <a:pt x="4853988" y="836930"/>
                </a:lnTo>
                <a:lnTo>
                  <a:pt x="4854564" y="831850"/>
                </a:lnTo>
                <a:lnTo>
                  <a:pt x="4854878" y="828040"/>
                </a:lnTo>
                <a:lnTo>
                  <a:pt x="4854857" y="93980"/>
                </a:lnTo>
                <a:lnTo>
                  <a:pt x="4854789" y="92710"/>
                </a:lnTo>
                <a:lnTo>
                  <a:pt x="4854522" y="88900"/>
                </a:lnTo>
                <a:lnTo>
                  <a:pt x="4853988" y="85090"/>
                </a:lnTo>
                <a:lnTo>
                  <a:pt x="4853255" y="81280"/>
                </a:lnTo>
                <a:lnTo>
                  <a:pt x="4852312" y="77470"/>
                </a:lnTo>
                <a:lnTo>
                  <a:pt x="4851192" y="73660"/>
                </a:lnTo>
                <a:lnTo>
                  <a:pt x="4849883" y="69850"/>
                </a:lnTo>
                <a:lnTo>
                  <a:pt x="4848386" y="66040"/>
                </a:lnTo>
                <a:lnTo>
                  <a:pt x="4848543" y="66040"/>
                </a:lnTo>
                <a:lnTo>
                  <a:pt x="4846721" y="62230"/>
                </a:lnTo>
                <a:lnTo>
                  <a:pt x="4846889" y="62230"/>
                </a:lnTo>
                <a:lnTo>
                  <a:pt x="4844889" y="58420"/>
                </a:lnTo>
                <a:lnTo>
                  <a:pt x="4845067" y="58420"/>
                </a:lnTo>
                <a:lnTo>
                  <a:pt x="4842889" y="54610"/>
                </a:lnTo>
                <a:lnTo>
                  <a:pt x="4843077" y="54610"/>
                </a:lnTo>
                <a:lnTo>
                  <a:pt x="4840721" y="52070"/>
                </a:lnTo>
                <a:lnTo>
                  <a:pt x="4840931" y="52070"/>
                </a:lnTo>
                <a:lnTo>
                  <a:pt x="4838407" y="48260"/>
                </a:lnTo>
                <a:lnTo>
                  <a:pt x="4838627" y="48260"/>
                </a:lnTo>
                <a:lnTo>
                  <a:pt x="4835936" y="44450"/>
                </a:lnTo>
                <a:lnTo>
                  <a:pt x="4854697" y="44450"/>
                </a:lnTo>
                <a:lnTo>
                  <a:pt x="4856408" y="46990"/>
                </a:lnTo>
                <a:lnTo>
                  <a:pt x="4858783" y="50800"/>
                </a:lnTo>
                <a:lnTo>
                  <a:pt x="4860950" y="54610"/>
                </a:lnTo>
                <a:lnTo>
                  <a:pt x="4862930" y="59690"/>
                </a:lnTo>
                <a:lnTo>
                  <a:pt x="4864700" y="63500"/>
                </a:lnTo>
                <a:lnTo>
                  <a:pt x="4866249" y="68580"/>
                </a:lnTo>
                <a:lnTo>
                  <a:pt x="4867580" y="73660"/>
                </a:lnTo>
                <a:lnTo>
                  <a:pt x="4868678" y="77470"/>
                </a:lnTo>
                <a:lnTo>
                  <a:pt x="4869549" y="82550"/>
                </a:lnTo>
                <a:lnTo>
                  <a:pt x="4870176" y="87630"/>
                </a:lnTo>
                <a:lnTo>
                  <a:pt x="4870553" y="92710"/>
                </a:lnTo>
                <a:lnTo>
                  <a:pt x="4870553" y="828040"/>
                </a:lnTo>
                <a:lnTo>
                  <a:pt x="4870176" y="833120"/>
                </a:lnTo>
                <a:lnTo>
                  <a:pt x="4869705" y="836930"/>
                </a:lnTo>
                <a:close/>
              </a:path>
              <a:path w="4871085" h="922020">
                <a:moveTo>
                  <a:pt x="15989" y="90170"/>
                </a:moveTo>
                <a:lnTo>
                  <a:pt x="16030" y="88900"/>
                </a:lnTo>
                <a:lnTo>
                  <a:pt x="15989" y="90170"/>
                </a:lnTo>
                <a:close/>
              </a:path>
              <a:path w="4871085" h="922020">
                <a:moveTo>
                  <a:pt x="4854564" y="90170"/>
                </a:moveTo>
                <a:lnTo>
                  <a:pt x="4854420" y="88900"/>
                </a:lnTo>
                <a:lnTo>
                  <a:pt x="4854564" y="90170"/>
                </a:lnTo>
                <a:close/>
              </a:path>
              <a:path w="4871085" h="922020">
                <a:moveTo>
                  <a:pt x="16701" y="836930"/>
                </a:moveTo>
                <a:lnTo>
                  <a:pt x="16564" y="836930"/>
                </a:lnTo>
                <a:lnTo>
                  <a:pt x="16502" y="835660"/>
                </a:lnTo>
                <a:lnTo>
                  <a:pt x="16701" y="836930"/>
                </a:lnTo>
                <a:close/>
              </a:path>
              <a:path w="4871085" h="922020">
                <a:moveTo>
                  <a:pt x="4869114" y="840740"/>
                </a:moveTo>
                <a:lnTo>
                  <a:pt x="4853255" y="840740"/>
                </a:lnTo>
                <a:lnTo>
                  <a:pt x="4854051" y="835660"/>
                </a:lnTo>
                <a:lnTo>
                  <a:pt x="4853988" y="836930"/>
                </a:lnTo>
                <a:lnTo>
                  <a:pt x="4869705" y="836930"/>
                </a:lnTo>
                <a:lnTo>
                  <a:pt x="4869549" y="838200"/>
                </a:lnTo>
                <a:lnTo>
                  <a:pt x="4869114" y="840740"/>
                </a:lnTo>
                <a:close/>
              </a:path>
              <a:path w="4871085" h="922020">
                <a:moveTo>
                  <a:pt x="17478" y="840740"/>
                </a:moveTo>
                <a:lnTo>
                  <a:pt x="17297" y="840740"/>
                </a:lnTo>
                <a:lnTo>
                  <a:pt x="17224" y="839470"/>
                </a:lnTo>
                <a:lnTo>
                  <a:pt x="17478" y="840740"/>
                </a:lnTo>
                <a:close/>
              </a:path>
              <a:path w="4871085" h="922020">
                <a:moveTo>
                  <a:pt x="4862270" y="863600"/>
                </a:moveTo>
                <a:lnTo>
                  <a:pt x="4844889" y="863600"/>
                </a:lnTo>
                <a:lnTo>
                  <a:pt x="4846889" y="859790"/>
                </a:lnTo>
                <a:lnTo>
                  <a:pt x="4846721" y="859790"/>
                </a:lnTo>
                <a:lnTo>
                  <a:pt x="4848543" y="855980"/>
                </a:lnTo>
                <a:lnTo>
                  <a:pt x="4848386" y="855980"/>
                </a:lnTo>
                <a:lnTo>
                  <a:pt x="4850009" y="852170"/>
                </a:lnTo>
                <a:lnTo>
                  <a:pt x="4851307" y="848360"/>
                </a:lnTo>
                <a:lnTo>
                  <a:pt x="4852416" y="844550"/>
                </a:lnTo>
                <a:lnTo>
                  <a:pt x="4853328" y="839470"/>
                </a:lnTo>
                <a:lnTo>
                  <a:pt x="4853255" y="840740"/>
                </a:lnTo>
                <a:lnTo>
                  <a:pt x="4869114" y="840740"/>
                </a:lnTo>
                <a:lnTo>
                  <a:pt x="4868678" y="843280"/>
                </a:lnTo>
                <a:lnTo>
                  <a:pt x="4867580" y="848360"/>
                </a:lnTo>
                <a:lnTo>
                  <a:pt x="4866249" y="853440"/>
                </a:lnTo>
                <a:lnTo>
                  <a:pt x="4864700" y="857250"/>
                </a:lnTo>
                <a:lnTo>
                  <a:pt x="4862930" y="862330"/>
                </a:lnTo>
                <a:lnTo>
                  <a:pt x="4862270" y="863600"/>
                </a:lnTo>
                <a:close/>
              </a:path>
              <a:path w="4871085" h="922020">
                <a:moveTo>
                  <a:pt x="26212" y="863600"/>
                </a:moveTo>
                <a:lnTo>
                  <a:pt x="25664" y="863600"/>
                </a:lnTo>
                <a:lnTo>
                  <a:pt x="25486" y="862330"/>
                </a:lnTo>
                <a:lnTo>
                  <a:pt x="26212" y="863600"/>
                </a:lnTo>
                <a:close/>
              </a:path>
              <a:path w="4871085" h="922020">
                <a:moveTo>
                  <a:pt x="4857002" y="873760"/>
                </a:moveTo>
                <a:lnTo>
                  <a:pt x="4838407" y="873760"/>
                </a:lnTo>
                <a:lnTo>
                  <a:pt x="4840931" y="869950"/>
                </a:lnTo>
                <a:lnTo>
                  <a:pt x="4840721" y="869950"/>
                </a:lnTo>
                <a:lnTo>
                  <a:pt x="4843077" y="866140"/>
                </a:lnTo>
                <a:lnTo>
                  <a:pt x="4842889" y="866140"/>
                </a:lnTo>
                <a:lnTo>
                  <a:pt x="4845067" y="862330"/>
                </a:lnTo>
                <a:lnTo>
                  <a:pt x="4844889" y="863600"/>
                </a:lnTo>
                <a:lnTo>
                  <a:pt x="4862270" y="863600"/>
                </a:lnTo>
                <a:lnTo>
                  <a:pt x="4860950" y="866140"/>
                </a:lnTo>
                <a:lnTo>
                  <a:pt x="4858783" y="869950"/>
                </a:lnTo>
                <a:lnTo>
                  <a:pt x="4857002" y="873760"/>
                </a:lnTo>
                <a:close/>
              </a:path>
              <a:path w="4871085" h="922020">
                <a:moveTo>
                  <a:pt x="32822" y="873760"/>
                </a:moveTo>
                <a:lnTo>
                  <a:pt x="32145" y="873760"/>
                </a:lnTo>
                <a:lnTo>
                  <a:pt x="31925" y="872490"/>
                </a:lnTo>
                <a:lnTo>
                  <a:pt x="32822" y="873760"/>
                </a:lnTo>
                <a:close/>
              </a:path>
              <a:path w="4871085" h="922020">
                <a:moveTo>
                  <a:pt x="4841810" y="892810"/>
                </a:moveTo>
                <a:lnTo>
                  <a:pt x="4818282" y="892810"/>
                </a:lnTo>
                <a:lnTo>
                  <a:pt x="4821842" y="890270"/>
                </a:lnTo>
                <a:lnTo>
                  <a:pt x="4821539" y="890270"/>
                </a:lnTo>
                <a:lnTo>
                  <a:pt x="4824964" y="887730"/>
                </a:lnTo>
                <a:lnTo>
                  <a:pt x="4824669" y="887730"/>
                </a:lnTo>
                <a:lnTo>
                  <a:pt x="4827968" y="885190"/>
                </a:lnTo>
                <a:lnTo>
                  <a:pt x="4827686" y="885190"/>
                </a:lnTo>
                <a:lnTo>
                  <a:pt x="4830837" y="882650"/>
                </a:lnTo>
                <a:lnTo>
                  <a:pt x="4830575" y="882650"/>
                </a:lnTo>
                <a:lnTo>
                  <a:pt x="4833580" y="878840"/>
                </a:lnTo>
                <a:lnTo>
                  <a:pt x="4833329" y="878840"/>
                </a:lnTo>
                <a:lnTo>
                  <a:pt x="4836177" y="876300"/>
                </a:lnTo>
                <a:lnTo>
                  <a:pt x="4835936" y="876300"/>
                </a:lnTo>
                <a:lnTo>
                  <a:pt x="4838627" y="872490"/>
                </a:lnTo>
                <a:lnTo>
                  <a:pt x="4838407" y="873760"/>
                </a:lnTo>
                <a:lnTo>
                  <a:pt x="4857002" y="873760"/>
                </a:lnTo>
                <a:lnTo>
                  <a:pt x="4845077" y="890270"/>
                </a:lnTo>
                <a:lnTo>
                  <a:pt x="4841810" y="892810"/>
                </a:lnTo>
                <a:close/>
              </a:path>
              <a:path w="4871085" h="922020">
                <a:moveTo>
                  <a:pt x="53799" y="892810"/>
                </a:moveTo>
                <a:lnTo>
                  <a:pt x="52270" y="892810"/>
                </a:lnTo>
                <a:lnTo>
                  <a:pt x="51956" y="891540"/>
                </a:lnTo>
                <a:lnTo>
                  <a:pt x="53799" y="892810"/>
                </a:lnTo>
                <a:close/>
              </a:path>
              <a:path w="4871085" h="922020">
                <a:moveTo>
                  <a:pt x="4825230" y="906780"/>
                </a:moveTo>
                <a:lnTo>
                  <a:pt x="4776189" y="906780"/>
                </a:lnTo>
                <a:lnTo>
                  <a:pt x="4780796" y="905510"/>
                </a:lnTo>
                <a:lnTo>
                  <a:pt x="4784555" y="905510"/>
                </a:lnTo>
                <a:lnTo>
                  <a:pt x="4789016" y="904240"/>
                </a:lnTo>
                <a:lnTo>
                  <a:pt x="4792639" y="904240"/>
                </a:lnTo>
                <a:lnTo>
                  <a:pt x="4796942" y="902970"/>
                </a:lnTo>
                <a:lnTo>
                  <a:pt x="4796576" y="902970"/>
                </a:lnTo>
                <a:lnTo>
                  <a:pt x="4800785" y="901700"/>
                </a:lnTo>
                <a:lnTo>
                  <a:pt x="4800429" y="901700"/>
                </a:lnTo>
                <a:lnTo>
                  <a:pt x="4804544" y="900430"/>
                </a:lnTo>
                <a:lnTo>
                  <a:pt x="4804188" y="900430"/>
                </a:lnTo>
                <a:lnTo>
                  <a:pt x="4808209" y="897890"/>
                </a:lnTo>
                <a:lnTo>
                  <a:pt x="4807864" y="897890"/>
                </a:lnTo>
                <a:lnTo>
                  <a:pt x="4811770" y="896620"/>
                </a:lnTo>
                <a:lnTo>
                  <a:pt x="4811435" y="896620"/>
                </a:lnTo>
                <a:lnTo>
                  <a:pt x="4815235" y="894080"/>
                </a:lnTo>
                <a:lnTo>
                  <a:pt x="4814910" y="894080"/>
                </a:lnTo>
                <a:lnTo>
                  <a:pt x="4818596" y="891540"/>
                </a:lnTo>
                <a:lnTo>
                  <a:pt x="4818282" y="892810"/>
                </a:lnTo>
                <a:lnTo>
                  <a:pt x="4841810" y="892810"/>
                </a:lnTo>
                <a:lnTo>
                  <a:pt x="4838386" y="896620"/>
                </a:lnTo>
                <a:lnTo>
                  <a:pt x="4834816" y="899160"/>
                </a:lnTo>
                <a:lnTo>
                  <a:pt x="4831088" y="902970"/>
                </a:lnTo>
                <a:lnTo>
                  <a:pt x="4827224" y="905510"/>
                </a:lnTo>
                <a:lnTo>
                  <a:pt x="4825230" y="906780"/>
                </a:lnTo>
                <a:close/>
              </a:path>
              <a:path w="4871085" h="922020">
                <a:moveTo>
                  <a:pt x="4782189" y="922020"/>
                </a:moveTo>
                <a:lnTo>
                  <a:pt x="88363" y="922020"/>
                </a:lnTo>
                <a:lnTo>
                  <a:pt x="83432" y="920750"/>
                </a:lnTo>
                <a:lnTo>
                  <a:pt x="4787121" y="920750"/>
                </a:lnTo>
                <a:lnTo>
                  <a:pt x="4782189" y="922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77256" y="7588041"/>
            <a:ext cx="4855210" cy="907415"/>
          </a:xfrm>
          <a:custGeom>
            <a:avLst/>
            <a:gdLst/>
            <a:ahLst/>
            <a:cxnLst/>
            <a:rect l="l" t="t" r="r" b="b"/>
            <a:pathLst>
              <a:path w="4855210" h="907415">
                <a:moveTo>
                  <a:pt x="4764671" y="907197"/>
                </a:moveTo>
                <a:lnTo>
                  <a:pt x="90468" y="907197"/>
                </a:lnTo>
                <a:lnTo>
                  <a:pt x="55207" y="900321"/>
                </a:lnTo>
                <a:lnTo>
                  <a:pt x="26414" y="880991"/>
                </a:lnTo>
                <a:lnTo>
                  <a:pt x="7031" y="852148"/>
                </a:lnTo>
                <a:lnTo>
                  <a:pt x="0" y="816729"/>
                </a:lnTo>
                <a:lnTo>
                  <a:pt x="0" y="91724"/>
                </a:lnTo>
                <a:lnTo>
                  <a:pt x="7031" y="56156"/>
                </a:lnTo>
                <a:lnTo>
                  <a:pt x="26414" y="27132"/>
                </a:lnTo>
                <a:lnTo>
                  <a:pt x="55207" y="7473"/>
                </a:lnTo>
                <a:lnTo>
                  <a:pt x="90468" y="0"/>
                </a:lnTo>
                <a:lnTo>
                  <a:pt x="4764671" y="0"/>
                </a:lnTo>
                <a:lnTo>
                  <a:pt x="4799720" y="7473"/>
                </a:lnTo>
                <a:lnTo>
                  <a:pt x="4828443" y="27132"/>
                </a:lnTo>
                <a:lnTo>
                  <a:pt x="4847897" y="56156"/>
                </a:lnTo>
                <a:lnTo>
                  <a:pt x="4855140" y="91724"/>
                </a:lnTo>
                <a:lnTo>
                  <a:pt x="4855140" y="816729"/>
                </a:lnTo>
                <a:lnTo>
                  <a:pt x="4847897" y="852148"/>
                </a:lnTo>
                <a:lnTo>
                  <a:pt x="4828443" y="880991"/>
                </a:lnTo>
                <a:lnTo>
                  <a:pt x="4799720" y="900321"/>
                </a:lnTo>
                <a:lnTo>
                  <a:pt x="4764671" y="907197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69361" y="7580774"/>
            <a:ext cx="4871085" cy="922019"/>
          </a:xfrm>
          <a:custGeom>
            <a:avLst/>
            <a:gdLst/>
            <a:ahLst/>
            <a:cxnLst/>
            <a:rect l="l" t="t" r="r" b="b"/>
            <a:pathLst>
              <a:path w="4871085" h="922020">
                <a:moveTo>
                  <a:pt x="4791969" y="920750"/>
                </a:moveTo>
                <a:lnTo>
                  <a:pt x="78583" y="920750"/>
                </a:lnTo>
                <a:lnTo>
                  <a:pt x="69128" y="918210"/>
                </a:lnTo>
                <a:lnTo>
                  <a:pt x="64542" y="915670"/>
                </a:lnTo>
                <a:lnTo>
                  <a:pt x="60071" y="914400"/>
                </a:lnTo>
                <a:lnTo>
                  <a:pt x="55705" y="911860"/>
                </a:lnTo>
                <a:lnTo>
                  <a:pt x="51453" y="910590"/>
                </a:lnTo>
                <a:lnTo>
                  <a:pt x="47317" y="908050"/>
                </a:lnTo>
                <a:lnTo>
                  <a:pt x="43318" y="905510"/>
                </a:lnTo>
                <a:lnTo>
                  <a:pt x="39464" y="902970"/>
                </a:lnTo>
                <a:lnTo>
                  <a:pt x="35737" y="899160"/>
                </a:lnTo>
                <a:lnTo>
                  <a:pt x="32166" y="896620"/>
                </a:lnTo>
                <a:lnTo>
                  <a:pt x="28742" y="892810"/>
                </a:lnTo>
                <a:lnTo>
                  <a:pt x="25475" y="890270"/>
                </a:lnTo>
                <a:lnTo>
                  <a:pt x="22386" y="886460"/>
                </a:lnTo>
                <a:lnTo>
                  <a:pt x="19454" y="882650"/>
                </a:lnTo>
                <a:lnTo>
                  <a:pt x="16711" y="878840"/>
                </a:lnTo>
                <a:lnTo>
                  <a:pt x="14146" y="875030"/>
                </a:lnTo>
                <a:lnTo>
                  <a:pt x="11769" y="869950"/>
                </a:lnTo>
                <a:lnTo>
                  <a:pt x="9601" y="866140"/>
                </a:lnTo>
                <a:lnTo>
                  <a:pt x="7622" y="862330"/>
                </a:lnTo>
                <a:lnTo>
                  <a:pt x="5853" y="857250"/>
                </a:lnTo>
                <a:lnTo>
                  <a:pt x="4303" y="853440"/>
                </a:lnTo>
                <a:lnTo>
                  <a:pt x="0" y="828040"/>
                </a:lnTo>
                <a:lnTo>
                  <a:pt x="0" y="92710"/>
                </a:lnTo>
                <a:lnTo>
                  <a:pt x="376" y="87630"/>
                </a:lnTo>
                <a:lnTo>
                  <a:pt x="1005" y="82550"/>
                </a:lnTo>
                <a:lnTo>
                  <a:pt x="1874" y="77470"/>
                </a:lnTo>
                <a:lnTo>
                  <a:pt x="2973" y="73660"/>
                </a:lnTo>
                <a:lnTo>
                  <a:pt x="4303" y="68580"/>
                </a:lnTo>
                <a:lnTo>
                  <a:pt x="5853" y="63500"/>
                </a:lnTo>
                <a:lnTo>
                  <a:pt x="7622" y="59690"/>
                </a:lnTo>
                <a:lnTo>
                  <a:pt x="9601" y="54610"/>
                </a:lnTo>
                <a:lnTo>
                  <a:pt x="32166" y="25400"/>
                </a:lnTo>
                <a:lnTo>
                  <a:pt x="35737" y="21590"/>
                </a:lnTo>
                <a:lnTo>
                  <a:pt x="60071" y="7620"/>
                </a:lnTo>
                <a:lnTo>
                  <a:pt x="64542" y="5080"/>
                </a:lnTo>
                <a:lnTo>
                  <a:pt x="73809" y="2540"/>
                </a:lnTo>
                <a:lnTo>
                  <a:pt x="83432" y="0"/>
                </a:lnTo>
                <a:lnTo>
                  <a:pt x="4787121" y="0"/>
                </a:lnTo>
                <a:lnTo>
                  <a:pt x="4796743" y="2540"/>
                </a:lnTo>
                <a:lnTo>
                  <a:pt x="4806011" y="5080"/>
                </a:lnTo>
                <a:lnTo>
                  <a:pt x="4810480" y="7620"/>
                </a:lnTo>
                <a:lnTo>
                  <a:pt x="4814848" y="8890"/>
                </a:lnTo>
                <a:lnTo>
                  <a:pt x="4819099" y="11430"/>
                </a:lnTo>
                <a:lnTo>
                  <a:pt x="4823235" y="13970"/>
                </a:lnTo>
                <a:lnTo>
                  <a:pt x="4825230" y="15240"/>
                </a:lnTo>
                <a:lnTo>
                  <a:pt x="90154" y="15240"/>
                </a:lnTo>
                <a:lnTo>
                  <a:pt x="85609" y="16510"/>
                </a:lnTo>
                <a:lnTo>
                  <a:pt x="81924" y="16510"/>
                </a:lnTo>
                <a:lnTo>
                  <a:pt x="77536" y="17780"/>
                </a:lnTo>
                <a:lnTo>
                  <a:pt x="77913" y="17780"/>
                </a:lnTo>
                <a:lnTo>
                  <a:pt x="73610" y="19050"/>
                </a:lnTo>
                <a:lnTo>
                  <a:pt x="73976" y="19050"/>
                </a:lnTo>
                <a:lnTo>
                  <a:pt x="69767" y="20320"/>
                </a:lnTo>
                <a:lnTo>
                  <a:pt x="70123" y="20320"/>
                </a:lnTo>
                <a:lnTo>
                  <a:pt x="66008" y="21590"/>
                </a:lnTo>
                <a:lnTo>
                  <a:pt x="66364" y="21590"/>
                </a:lnTo>
                <a:lnTo>
                  <a:pt x="62343" y="22860"/>
                </a:lnTo>
                <a:lnTo>
                  <a:pt x="62689" y="22860"/>
                </a:lnTo>
                <a:lnTo>
                  <a:pt x="58783" y="25400"/>
                </a:lnTo>
                <a:lnTo>
                  <a:pt x="59118" y="25400"/>
                </a:lnTo>
                <a:lnTo>
                  <a:pt x="55317" y="26670"/>
                </a:lnTo>
                <a:lnTo>
                  <a:pt x="55642" y="26670"/>
                </a:lnTo>
                <a:lnTo>
                  <a:pt x="51956" y="29210"/>
                </a:lnTo>
                <a:lnTo>
                  <a:pt x="52270" y="29210"/>
                </a:lnTo>
                <a:lnTo>
                  <a:pt x="48710" y="31750"/>
                </a:lnTo>
                <a:lnTo>
                  <a:pt x="49014" y="31750"/>
                </a:lnTo>
                <a:lnTo>
                  <a:pt x="45590" y="34290"/>
                </a:lnTo>
                <a:lnTo>
                  <a:pt x="45883" y="34290"/>
                </a:lnTo>
                <a:lnTo>
                  <a:pt x="42585" y="36830"/>
                </a:lnTo>
                <a:lnTo>
                  <a:pt x="42867" y="36830"/>
                </a:lnTo>
                <a:lnTo>
                  <a:pt x="39716" y="39370"/>
                </a:lnTo>
                <a:lnTo>
                  <a:pt x="39977" y="39370"/>
                </a:lnTo>
                <a:lnTo>
                  <a:pt x="36972" y="41910"/>
                </a:lnTo>
                <a:lnTo>
                  <a:pt x="37223" y="41910"/>
                </a:lnTo>
                <a:lnTo>
                  <a:pt x="35325" y="44450"/>
                </a:lnTo>
                <a:lnTo>
                  <a:pt x="34616" y="44450"/>
                </a:lnTo>
                <a:lnTo>
                  <a:pt x="31925" y="48260"/>
                </a:lnTo>
                <a:lnTo>
                  <a:pt x="32145" y="48260"/>
                </a:lnTo>
                <a:lnTo>
                  <a:pt x="29622" y="52070"/>
                </a:lnTo>
                <a:lnTo>
                  <a:pt x="29831" y="52070"/>
                </a:lnTo>
                <a:lnTo>
                  <a:pt x="27475" y="54610"/>
                </a:lnTo>
                <a:lnTo>
                  <a:pt x="27664" y="54610"/>
                </a:lnTo>
                <a:lnTo>
                  <a:pt x="25486" y="58420"/>
                </a:lnTo>
                <a:lnTo>
                  <a:pt x="25664" y="58420"/>
                </a:lnTo>
                <a:lnTo>
                  <a:pt x="23664" y="62230"/>
                </a:lnTo>
                <a:lnTo>
                  <a:pt x="23831" y="62230"/>
                </a:lnTo>
                <a:lnTo>
                  <a:pt x="22009" y="66040"/>
                </a:lnTo>
                <a:lnTo>
                  <a:pt x="22166" y="66040"/>
                </a:lnTo>
                <a:lnTo>
                  <a:pt x="20543" y="69850"/>
                </a:lnTo>
                <a:lnTo>
                  <a:pt x="19245" y="73660"/>
                </a:lnTo>
                <a:lnTo>
                  <a:pt x="18135" y="77470"/>
                </a:lnTo>
                <a:lnTo>
                  <a:pt x="17224" y="81280"/>
                </a:lnTo>
                <a:lnTo>
                  <a:pt x="16502" y="85090"/>
                </a:lnTo>
                <a:lnTo>
                  <a:pt x="16133" y="88900"/>
                </a:lnTo>
                <a:lnTo>
                  <a:pt x="15763" y="92710"/>
                </a:lnTo>
                <a:lnTo>
                  <a:pt x="15695" y="93980"/>
                </a:lnTo>
                <a:lnTo>
                  <a:pt x="15674" y="828040"/>
                </a:lnTo>
                <a:lnTo>
                  <a:pt x="16030" y="831850"/>
                </a:lnTo>
                <a:lnTo>
                  <a:pt x="16564" y="836930"/>
                </a:lnTo>
                <a:lnTo>
                  <a:pt x="16701" y="836930"/>
                </a:lnTo>
                <a:lnTo>
                  <a:pt x="17297" y="840740"/>
                </a:lnTo>
                <a:lnTo>
                  <a:pt x="17478" y="840740"/>
                </a:lnTo>
                <a:lnTo>
                  <a:pt x="18240" y="844550"/>
                </a:lnTo>
                <a:lnTo>
                  <a:pt x="19360" y="848360"/>
                </a:lnTo>
                <a:lnTo>
                  <a:pt x="20669" y="852170"/>
                </a:lnTo>
                <a:lnTo>
                  <a:pt x="22166" y="855980"/>
                </a:lnTo>
                <a:lnTo>
                  <a:pt x="22009" y="855980"/>
                </a:lnTo>
                <a:lnTo>
                  <a:pt x="23831" y="859790"/>
                </a:lnTo>
                <a:lnTo>
                  <a:pt x="23664" y="859790"/>
                </a:lnTo>
                <a:lnTo>
                  <a:pt x="25664" y="863600"/>
                </a:lnTo>
                <a:lnTo>
                  <a:pt x="26212" y="863600"/>
                </a:lnTo>
                <a:lnTo>
                  <a:pt x="27664" y="866140"/>
                </a:lnTo>
                <a:lnTo>
                  <a:pt x="27475" y="866140"/>
                </a:lnTo>
                <a:lnTo>
                  <a:pt x="29831" y="869950"/>
                </a:lnTo>
                <a:lnTo>
                  <a:pt x="29622" y="869950"/>
                </a:lnTo>
                <a:lnTo>
                  <a:pt x="32145" y="873760"/>
                </a:lnTo>
                <a:lnTo>
                  <a:pt x="32822" y="873760"/>
                </a:lnTo>
                <a:lnTo>
                  <a:pt x="34616" y="876300"/>
                </a:lnTo>
                <a:lnTo>
                  <a:pt x="34375" y="876300"/>
                </a:lnTo>
                <a:lnTo>
                  <a:pt x="37223" y="878840"/>
                </a:lnTo>
                <a:lnTo>
                  <a:pt x="36972" y="878840"/>
                </a:lnTo>
                <a:lnTo>
                  <a:pt x="39977" y="882650"/>
                </a:lnTo>
                <a:lnTo>
                  <a:pt x="39716" y="882650"/>
                </a:lnTo>
                <a:lnTo>
                  <a:pt x="42867" y="885190"/>
                </a:lnTo>
                <a:lnTo>
                  <a:pt x="42585" y="885190"/>
                </a:lnTo>
                <a:lnTo>
                  <a:pt x="45883" y="887730"/>
                </a:lnTo>
                <a:lnTo>
                  <a:pt x="45590" y="887730"/>
                </a:lnTo>
                <a:lnTo>
                  <a:pt x="49014" y="890270"/>
                </a:lnTo>
                <a:lnTo>
                  <a:pt x="48710" y="890270"/>
                </a:lnTo>
                <a:lnTo>
                  <a:pt x="52270" y="892810"/>
                </a:lnTo>
                <a:lnTo>
                  <a:pt x="53799" y="892810"/>
                </a:lnTo>
                <a:lnTo>
                  <a:pt x="55642" y="894080"/>
                </a:lnTo>
                <a:lnTo>
                  <a:pt x="55317" y="894080"/>
                </a:lnTo>
                <a:lnTo>
                  <a:pt x="59118" y="896620"/>
                </a:lnTo>
                <a:lnTo>
                  <a:pt x="58783" y="896620"/>
                </a:lnTo>
                <a:lnTo>
                  <a:pt x="62689" y="897890"/>
                </a:lnTo>
                <a:lnTo>
                  <a:pt x="62343" y="897890"/>
                </a:lnTo>
                <a:lnTo>
                  <a:pt x="66364" y="900430"/>
                </a:lnTo>
                <a:lnTo>
                  <a:pt x="66008" y="900430"/>
                </a:lnTo>
                <a:lnTo>
                  <a:pt x="70123" y="901700"/>
                </a:lnTo>
                <a:lnTo>
                  <a:pt x="69767" y="901700"/>
                </a:lnTo>
                <a:lnTo>
                  <a:pt x="73976" y="902970"/>
                </a:lnTo>
                <a:lnTo>
                  <a:pt x="73610" y="902970"/>
                </a:lnTo>
                <a:lnTo>
                  <a:pt x="77913" y="904240"/>
                </a:lnTo>
                <a:lnTo>
                  <a:pt x="81536" y="904240"/>
                </a:lnTo>
                <a:lnTo>
                  <a:pt x="85997" y="905510"/>
                </a:lnTo>
                <a:lnTo>
                  <a:pt x="89756" y="905510"/>
                </a:lnTo>
                <a:lnTo>
                  <a:pt x="94363" y="906780"/>
                </a:lnTo>
                <a:lnTo>
                  <a:pt x="4825230" y="906780"/>
                </a:lnTo>
                <a:lnTo>
                  <a:pt x="4823235" y="908050"/>
                </a:lnTo>
                <a:lnTo>
                  <a:pt x="4819099" y="910590"/>
                </a:lnTo>
                <a:lnTo>
                  <a:pt x="4814848" y="911860"/>
                </a:lnTo>
                <a:lnTo>
                  <a:pt x="4810480" y="914400"/>
                </a:lnTo>
                <a:lnTo>
                  <a:pt x="4806011" y="915670"/>
                </a:lnTo>
                <a:lnTo>
                  <a:pt x="4801424" y="918210"/>
                </a:lnTo>
                <a:lnTo>
                  <a:pt x="4791969" y="920750"/>
                </a:lnTo>
                <a:close/>
              </a:path>
              <a:path w="4871085" h="922020">
                <a:moveTo>
                  <a:pt x="4836177" y="45720"/>
                </a:moveTo>
                <a:lnTo>
                  <a:pt x="4833329" y="41910"/>
                </a:lnTo>
                <a:lnTo>
                  <a:pt x="4833580" y="41910"/>
                </a:lnTo>
                <a:lnTo>
                  <a:pt x="4830575" y="39370"/>
                </a:lnTo>
                <a:lnTo>
                  <a:pt x="4830837" y="39370"/>
                </a:lnTo>
                <a:lnTo>
                  <a:pt x="4827686" y="36830"/>
                </a:lnTo>
                <a:lnTo>
                  <a:pt x="4827968" y="36830"/>
                </a:lnTo>
                <a:lnTo>
                  <a:pt x="4824669" y="34290"/>
                </a:lnTo>
                <a:lnTo>
                  <a:pt x="4824964" y="34290"/>
                </a:lnTo>
                <a:lnTo>
                  <a:pt x="4821539" y="31750"/>
                </a:lnTo>
                <a:lnTo>
                  <a:pt x="4821842" y="31750"/>
                </a:lnTo>
                <a:lnTo>
                  <a:pt x="4818282" y="29210"/>
                </a:lnTo>
                <a:lnTo>
                  <a:pt x="4818596" y="29210"/>
                </a:lnTo>
                <a:lnTo>
                  <a:pt x="4814910" y="26670"/>
                </a:lnTo>
                <a:lnTo>
                  <a:pt x="4815235" y="26670"/>
                </a:lnTo>
                <a:lnTo>
                  <a:pt x="4811435" y="25400"/>
                </a:lnTo>
                <a:lnTo>
                  <a:pt x="4811770" y="25400"/>
                </a:lnTo>
                <a:lnTo>
                  <a:pt x="4807864" y="22860"/>
                </a:lnTo>
                <a:lnTo>
                  <a:pt x="4808209" y="22860"/>
                </a:lnTo>
                <a:lnTo>
                  <a:pt x="4804188" y="21590"/>
                </a:lnTo>
                <a:lnTo>
                  <a:pt x="4804544" y="21590"/>
                </a:lnTo>
                <a:lnTo>
                  <a:pt x="4800429" y="20320"/>
                </a:lnTo>
                <a:lnTo>
                  <a:pt x="4800785" y="20320"/>
                </a:lnTo>
                <a:lnTo>
                  <a:pt x="4796576" y="19050"/>
                </a:lnTo>
                <a:lnTo>
                  <a:pt x="4796942" y="19050"/>
                </a:lnTo>
                <a:lnTo>
                  <a:pt x="4792639" y="17780"/>
                </a:lnTo>
                <a:lnTo>
                  <a:pt x="4793016" y="17780"/>
                </a:lnTo>
                <a:lnTo>
                  <a:pt x="4788629" y="16510"/>
                </a:lnTo>
                <a:lnTo>
                  <a:pt x="4784943" y="16510"/>
                </a:lnTo>
                <a:lnTo>
                  <a:pt x="4780398" y="15240"/>
                </a:lnTo>
                <a:lnTo>
                  <a:pt x="4825230" y="15240"/>
                </a:lnTo>
                <a:lnTo>
                  <a:pt x="4827224" y="16510"/>
                </a:lnTo>
                <a:lnTo>
                  <a:pt x="4831088" y="19050"/>
                </a:lnTo>
                <a:lnTo>
                  <a:pt x="4834816" y="21590"/>
                </a:lnTo>
                <a:lnTo>
                  <a:pt x="4838386" y="25400"/>
                </a:lnTo>
                <a:lnTo>
                  <a:pt x="4841810" y="27940"/>
                </a:lnTo>
                <a:lnTo>
                  <a:pt x="4854697" y="44450"/>
                </a:lnTo>
                <a:lnTo>
                  <a:pt x="4835936" y="44450"/>
                </a:lnTo>
                <a:lnTo>
                  <a:pt x="4836177" y="45720"/>
                </a:lnTo>
                <a:close/>
              </a:path>
              <a:path w="4871085" h="922020">
                <a:moveTo>
                  <a:pt x="34375" y="45720"/>
                </a:moveTo>
                <a:lnTo>
                  <a:pt x="34616" y="44450"/>
                </a:lnTo>
                <a:lnTo>
                  <a:pt x="35325" y="44450"/>
                </a:lnTo>
                <a:lnTo>
                  <a:pt x="34375" y="45720"/>
                </a:lnTo>
                <a:close/>
              </a:path>
              <a:path w="4871085" h="922020">
                <a:moveTo>
                  <a:pt x="4869705" y="836930"/>
                </a:moveTo>
                <a:lnTo>
                  <a:pt x="4853988" y="836930"/>
                </a:lnTo>
                <a:lnTo>
                  <a:pt x="4854564" y="831850"/>
                </a:lnTo>
                <a:lnTo>
                  <a:pt x="4854878" y="828040"/>
                </a:lnTo>
                <a:lnTo>
                  <a:pt x="4854857" y="93980"/>
                </a:lnTo>
                <a:lnTo>
                  <a:pt x="4854789" y="92710"/>
                </a:lnTo>
                <a:lnTo>
                  <a:pt x="4854522" y="88900"/>
                </a:lnTo>
                <a:lnTo>
                  <a:pt x="4853988" y="85090"/>
                </a:lnTo>
                <a:lnTo>
                  <a:pt x="4853255" y="81280"/>
                </a:lnTo>
                <a:lnTo>
                  <a:pt x="4852312" y="77470"/>
                </a:lnTo>
                <a:lnTo>
                  <a:pt x="4851192" y="73660"/>
                </a:lnTo>
                <a:lnTo>
                  <a:pt x="4849883" y="69850"/>
                </a:lnTo>
                <a:lnTo>
                  <a:pt x="4848386" y="66040"/>
                </a:lnTo>
                <a:lnTo>
                  <a:pt x="4848543" y="66040"/>
                </a:lnTo>
                <a:lnTo>
                  <a:pt x="4846721" y="62230"/>
                </a:lnTo>
                <a:lnTo>
                  <a:pt x="4846889" y="62230"/>
                </a:lnTo>
                <a:lnTo>
                  <a:pt x="4844889" y="58420"/>
                </a:lnTo>
                <a:lnTo>
                  <a:pt x="4845067" y="58420"/>
                </a:lnTo>
                <a:lnTo>
                  <a:pt x="4842889" y="54610"/>
                </a:lnTo>
                <a:lnTo>
                  <a:pt x="4843077" y="54610"/>
                </a:lnTo>
                <a:lnTo>
                  <a:pt x="4840721" y="52070"/>
                </a:lnTo>
                <a:lnTo>
                  <a:pt x="4840931" y="52070"/>
                </a:lnTo>
                <a:lnTo>
                  <a:pt x="4838407" y="48260"/>
                </a:lnTo>
                <a:lnTo>
                  <a:pt x="4838627" y="48260"/>
                </a:lnTo>
                <a:lnTo>
                  <a:pt x="4835936" y="44450"/>
                </a:lnTo>
                <a:lnTo>
                  <a:pt x="4854697" y="44450"/>
                </a:lnTo>
                <a:lnTo>
                  <a:pt x="4856408" y="46990"/>
                </a:lnTo>
                <a:lnTo>
                  <a:pt x="4858783" y="50800"/>
                </a:lnTo>
                <a:lnTo>
                  <a:pt x="4860950" y="54610"/>
                </a:lnTo>
                <a:lnTo>
                  <a:pt x="4862930" y="59690"/>
                </a:lnTo>
                <a:lnTo>
                  <a:pt x="4864700" y="63500"/>
                </a:lnTo>
                <a:lnTo>
                  <a:pt x="4866249" y="68580"/>
                </a:lnTo>
                <a:lnTo>
                  <a:pt x="4867580" y="73660"/>
                </a:lnTo>
                <a:lnTo>
                  <a:pt x="4868678" y="77470"/>
                </a:lnTo>
                <a:lnTo>
                  <a:pt x="4869549" y="82550"/>
                </a:lnTo>
                <a:lnTo>
                  <a:pt x="4870176" y="87630"/>
                </a:lnTo>
                <a:lnTo>
                  <a:pt x="4870553" y="92710"/>
                </a:lnTo>
                <a:lnTo>
                  <a:pt x="4870553" y="828040"/>
                </a:lnTo>
                <a:lnTo>
                  <a:pt x="4870176" y="833120"/>
                </a:lnTo>
                <a:lnTo>
                  <a:pt x="4869705" y="836930"/>
                </a:lnTo>
                <a:close/>
              </a:path>
              <a:path w="4871085" h="922020">
                <a:moveTo>
                  <a:pt x="15989" y="90170"/>
                </a:moveTo>
                <a:lnTo>
                  <a:pt x="16030" y="88900"/>
                </a:lnTo>
                <a:lnTo>
                  <a:pt x="15989" y="90170"/>
                </a:lnTo>
                <a:close/>
              </a:path>
              <a:path w="4871085" h="922020">
                <a:moveTo>
                  <a:pt x="4854564" y="90170"/>
                </a:moveTo>
                <a:lnTo>
                  <a:pt x="4854420" y="88900"/>
                </a:lnTo>
                <a:lnTo>
                  <a:pt x="4854564" y="90170"/>
                </a:lnTo>
                <a:close/>
              </a:path>
              <a:path w="4871085" h="922020">
                <a:moveTo>
                  <a:pt x="16701" y="836930"/>
                </a:moveTo>
                <a:lnTo>
                  <a:pt x="16564" y="836930"/>
                </a:lnTo>
                <a:lnTo>
                  <a:pt x="16502" y="835660"/>
                </a:lnTo>
                <a:lnTo>
                  <a:pt x="16701" y="836930"/>
                </a:lnTo>
                <a:close/>
              </a:path>
              <a:path w="4871085" h="922020">
                <a:moveTo>
                  <a:pt x="4869114" y="840740"/>
                </a:moveTo>
                <a:lnTo>
                  <a:pt x="4853255" y="840740"/>
                </a:lnTo>
                <a:lnTo>
                  <a:pt x="4854051" y="835660"/>
                </a:lnTo>
                <a:lnTo>
                  <a:pt x="4853988" y="836930"/>
                </a:lnTo>
                <a:lnTo>
                  <a:pt x="4869705" y="836930"/>
                </a:lnTo>
                <a:lnTo>
                  <a:pt x="4869549" y="838200"/>
                </a:lnTo>
                <a:lnTo>
                  <a:pt x="4869114" y="840740"/>
                </a:lnTo>
                <a:close/>
              </a:path>
              <a:path w="4871085" h="922020">
                <a:moveTo>
                  <a:pt x="17478" y="840740"/>
                </a:moveTo>
                <a:lnTo>
                  <a:pt x="17297" y="840740"/>
                </a:lnTo>
                <a:lnTo>
                  <a:pt x="17224" y="839470"/>
                </a:lnTo>
                <a:lnTo>
                  <a:pt x="17478" y="840740"/>
                </a:lnTo>
                <a:close/>
              </a:path>
              <a:path w="4871085" h="922020">
                <a:moveTo>
                  <a:pt x="4862270" y="863600"/>
                </a:moveTo>
                <a:lnTo>
                  <a:pt x="4844889" y="863600"/>
                </a:lnTo>
                <a:lnTo>
                  <a:pt x="4846889" y="859790"/>
                </a:lnTo>
                <a:lnTo>
                  <a:pt x="4846721" y="859790"/>
                </a:lnTo>
                <a:lnTo>
                  <a:pt x="4848543" y="855980"/>
                </a:lnTo>
                <a:lnTo>
                  <a:pt x="4848386" y="855980"/>
                </a:lnTo>
                <a:lnTo>
                  <a:pt x="4850009" y="852170"/>
                </a:lnTo>
                <a:lnTo>
                  <a:pt x="4851307" y="848360"/>
                </a:lnTo>
                <a:lnTo>
                  <a:pt x="4852416" y="844550"/>
                </a:lnTo>
                <a:lnTo>
                  <a:pt x="4853328" y="839470"/>
                </a:lnTo>
                <a:lnTo>
                  <a:pt x="4853255" y="840740"/>
                </a:lnTo>
                <a:lnTo>
                  <a:pt x="4869114" y="840740"/>
                </a:lnTo>
                <a:lnTo>
                  <a:pt x="4868678" y="843280"/>
                </a:lnTo>
                <a:lnTo>
                  <a:pt x="4867580" y="848360"/>
                </a:lnTo>
                <a:lnTo>
                  <a:pt x="4866249" y="853440"/>
                </a:lnTo>
                <a:lnTo>
                  <a:pt x="4864700" y="857250"/>
                </a:lnTo>
                <a:lnTo>
                  <a:pt x="4862930" y="862330"/>
                </a:lnTo>
                <a:lnTo>
                  <a:pt x="4862270" y="863600"/>
                </a:lnTo>
                <a:close/>
              </a:path>
              <a:path w="4871085" h="922020">
                <a:moveTo>
                  <a:pt x="26212" y="863600"/>
                </a:moveTo>
                <a:lnTo>
                  <a:pt x="25664" y="863600"/>
                </a:lnTo>
                <a:lnTo>
                  <a:pt x="25486" y="862330"/>
                </a:lnTo>
                <a:lnTo>
                  <a:pt x="26212" y="863600"/>
                </a:lnTo>
                <a:close/>
              </a:path>
              <a:path w="4871085" h="922020">
                <a:moveTo>
                  <a:pt x="4857002" y="873760"/>
                </a:moveTo>
                <a:lnTo>
                  <a:pt x="4838407" y="873760"/>
                </a:lnTo>
                <a:lnTo>
                  <a:pt x="4840931" y="869950"/>
                </a:lnTo>
                <a:lnTo>
                  <a:pt x="4840721" y="869950"/>
                </a:lnTo>
                <a:lnTo>
                  <a:pt x="4843077" y="866140"/>
                </a:lnTo>
                <a:lnTo>
                  <a:pt x="4842889" y="866140"/>
                </a:lnTo>
                <a:lnTo>
                  <a:pt x="4845067" y="862330"/>
                </a:lnTo>
                <a:lnTo>
                  <a:pt x="4844889" y="863600"/>
                </a:lnTo>
                <a:lnTo>
                  <a:pt x="4862270" y="863600"/>
                </a:lnTo>
                <a:lnTo>
                  <a:pt x="4860950" y="866140"/>
                </a:lnTo>
                <a:lnTo>
                  <a:pt x="4858783" y="869950"/>
                </a:lnTo>
                <a:lnTo>
                  <a:pt x="4857002" y="873760"/>
                </a:lnTo>
                <a:close/>
              </a:path>
              <a:path w="4871085" h="922020">
                <a:moveTo>
                  <a:pt x="32822" y="873760"/>
                </a:moveTo>
                <a:lnTo>
                  <a:pt x="32145" y="873760"/>
                </a:lnTo>
                <a:lnTo>
                  <a:pt x="31925" y="872490"/>
                </a:lnTo>
                <a:lnTo>
                  <a:pt x="32822" y="873760"/>
                </a:lnTo>
                <a:close/>
              </a:path>
              <a:path w="4871085" h="922020">
                <a:moveTo>
                  <a:pt x="4841810" y="892810"/>
                </a:moveTo>
                <a:lnTo>
                  <a:pt x="4818282" y="892810"/>
                </a:lnTo>
                <a:lnTo>
                  <a:pt x="4821842" y="890270"/>
                </a:lnTo>
                <a:lnTo>
                  <a:pt x="4821539" y="890270"/>
                </a:lnTo>
                <a:lnTo>
                  <a:pt x="4824964" y="887730"/>
                </a:lnTo>
                <a:lnTo>
                  <a:pt x="4824669" y="887730"/>
                </a:lnTo>
                <a:lnTo>
                  <a:pt x="4827968" y="885190"/>
                </a:lnTo>
                <a:lnTo>
                  <a:pt x="4827686" y="885190"/>
                </a:lnTo>
                <a:lnTo>
                  <a:pt x="4830837" y="882650"/>
                </a:lnTo>
                <a:lnTo>
                  <a:pt x="4830575" y="882650"/>
                </a:lnTo>
                <a:lnTo>
                  <a:pt x="4833580" y="878840"/>
                </a:lnTo>
                <a:lnTo>
                  <a:pt x="4833329" y="878840"/>
                </a:lnTo>
                <a:lnTo>
                  <a:pt x="4836177" y="876300"/>
                </a:lnTo>
                <a:lnTo>
                  <a:pt x="4835936" y="876300"/>
                </a:lnTo>
                <a:lnTo>
                  <a:pt x="4838627" y="872490"/>
                </a:lnTo>
                <a:lnTo>
                  <a:pt x="4838407" y="873760"/>
                </a:lnTo>
                <a:lnTo>
                  <a:pt x="4857002" y="873760"/>
                </a:lnTo>
                <a:lnTo>
                  <a:pt x="4845077" y="890270"/>
                </a:lnTo>
                <a:lnTo>
                  <a:pt x="4841810" y="892810"/>
                </a:lnTo>
                <a:close/>
              </a:path>
              <a:path w="4871085" h="922020">
                <a:moveTo>
                  <a:pt x="53799" y="892810"/>
                </a:moveTo>
                <a:lnTo>
                  <a:pt x="52270" y="892810"/>
                </a:lnTo>
                <a:lnTo>
                  <a:pt x="51956" y="891540"/>
                </a:lnTo>
                <a:lnTo>
                  <a:pt x="53799" y="892810"/>
                </a:lnTo>
                <a:close/>
              </a:path>
              <a:path w="4871085" h="922020">
                <a:moveTo>
                  <a:pt x="4825230" y="906780"/>
                </a:moveTo>
                <a:lnTo>
                  <a:pt x="4776189" y="906780"/>
                </a:lnTo>
                <a:lnTo>
                  <a:pt x="4780796" y="905510"/>
                </a:lnTo>
                <a:lnTo>
                  <a:pt x="4784555" y="905510"/>
                </a:lnTo>
                <a:lnTo>
                  <a:pt x="4789016" y="904240"/>
                </a:lnTo>
                <a:lnTo>
                  <a:pt x="4792639" y="904240"/>
                </a:lnTo>
                <a:lnTo>
                  <a:pt x="4796942" y="902970"/>
                </a:lnTo>
                <a:lnTo>
                  <a:pt x="4796576" y="902970"/>
                </a:lnTo>
                <a:lnTo>
                  <a:pt x="4800785" y="901700"/>
                </a:lnTo>
                <a:lnTo>
                  <a:pt x="4800429" y="901700"/>
                </a:lnTo>
                <a:lnTo>
                  <a:pt x="4804544" y="900430"/>
                </a:lnTo>
                <a:lnTo>
                  <a:pt x="4804188" y="900430"/>
                </a:lnTo>
                <a:lnTo>
                  <a:pt x="4808209" y="897890"/>
                </a:lnTo>
                <a:lnTo>
                  <a:pt x="4807864" y="897890"/>
                </a:lnTo>
                <a:lnTo>
                  <a:pt x="4811770" y="896620"/>
                </a:lnTo>
                <a:lnTo>
                  <a:pt x="4811435" y="896620"/>
                </a:lnTo>
                <a:lnTo>
                  <a:pt x="4815235" y="894080"/>
                </a:lnTo>
                <a:lnTo>
                  <a:pt x="4814910" y="894080"/>
                </a:lnTo>
                <a:lnTo>
                  <a:pt x="4818596" y="891540"/>
                </a:lnTo>
                <a:lnTo>
                  <a:pt x="4818282" y="892810"/>
                </a:lnTo>
                <a:lnTo>
                  <a:pt x="4841810" y="892810"/>
                </a:lnTo>
                <a:lnTo>
                  <a:pt x="4838386" y="896620"/>
                </a:lnTo>
                <a:lnTo>
                  <a:pt x="4834816" y="899160"/>
                </a:lnTo>
                <a:lnTo>
                  <a:pt x="4831088" y="902970"/>
                </a:lnTo>
                <a:lnTo>
                  <a:pt x="4827224" y="905510"/>
                </a:lnTo>
                <a:lnTo>
                  <a:pt x="4825230" y="906780"/>
                </a:lnTo>
                <a:close/>
              </a:path>
              <a:path w="4871085" h="922020">
                <a:moveTo>
                  <a:pt x="4782189" y="922020"/>
                </a:moveTo>
                <a:lnTo>
                  <a:pt x="88363" y="922020"/>
                </a:lnTo>
                <a:lnTo>
                  <a:pt x="83432" y="920750"/>
                </a:lnTo>
                <a:lnTo>
                  <a:pt x="4787121" y="920750"/>
                </a:lnTo>
                <a:lnTo>
                  <a:pt x="4782189" y="922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77256" y="8544242"/>
            <a:ext cx="4855210" cy="907415"/>
          </a:xfrm>
          <a:custGeom>
            <a:avLst/>
            <a:gdLst/>
            <a:ahLst/>
            <a:cxnLst/>
            <a:rect l="l" t="t" r="r" b="b"/>
            <a:pathLst>
              <a:path w="4855210" h="907415">
                <a:moveTo>
                  <a:pt x="4764671" y="907197"/>
                </a:moveTo>
                <a:lnTo>
                  <a:pt x="90468" y="907197"/>
                </a:lnTo>
                <a:lnTo>
                  <a:pt x="55207" y="899944"/>
                </a:lnTo>
                <a:lnTo>
                  <a:pt x="26414" y="880488"/>
                </a:lnTo>
                <a:lnTo>
                  <a:pt x="7031" y="851770"/>
                </a:lnTo>
                <a:lnTo>
                  <a:pt x="0" y="816729"/>
                </a:lnTo>
                <a:lnTo>
                  <a:pt x="0" y="90468"/>
                </a:lnTo>
                <a:lnTo>
                  <a:pt x="7031" y="55254"/>
                </a:lnTo>
                <a:lnTo>
                  <a:pt x="26414" y="26477"/>
                </a:lnTo>
                <a:lnTo>
                  <a:pt x="55207" y="7078"/>
                </a:lnTo>
                <a:lnTo>
                  <a:pt x="90468" y="0"/>
                </a:lnTo>
                <a:lnTo>
                  <a:pt x="4764671" y="0"/>
                </a:lnTo>
                <a:lnTo>
                  <a:pt x="4799720" y="7078"/>
                </a:lnTo>
                <a:lnTo>
                  <a:pt x="4828443" y="26477"/>
                </a:lnTo>
                <a:lnTo>
                  <a:pt x="4847897" y="55254"/>
                </a:lnTo>
                <a:lnTo>
                  <a:pt x="4855140" y="90468"/>
                </a:lnTo>
                <a:lnTo>
                  <a:pt x="4855140" y="816729"/>
                </a:lnTo>
                <a:lnTo>
                  <a:pt x="4847897" y="851770"/>
                </a:lnTo>
                <a:lnTo>
                  <a:pt x="4828443" y="880488"/>
                </a:lnTo>
                <a:lnTo>
                  <a:pt x="4799720" y="899944"/>
                </a:lnTo>
                <a:lnTo>
                  <a:pt x="4764671" y="907197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69361" y="8536305"/>
            <a:ext cx="4871085" cy="922019"/>
          </a:xfrm>
          <a:custGeom>
            <a:avLst/>
            <a:gdLst/>
            <a:ahLst/>
            <a:cxnLst/>
            <a:rect l="l" t="t" r="r" b="b"/>
            <a:pathLst>
              <a:path w="4871085" h="922020">
                <a:moveTo>
                  <a:pt x="4791969" y="920750"/>
                </a:moveTo>
                <a:lnTo>
                  <a:pt x="78583" y="920750"/>
                </a:lnTo>
                <a:lnTo>
                  <a:pt x="69128" y="918210"/>
                </a:lnTo>
                <a:lnTo>
                  <a:pt x="64542" y="915670"/>
                </a:lnTo>
                <a:lnTo>
                  <a:pt x="60071" y="914400"/>
                </a:lnTo>
                <a:lnTo>
                  <a:pt x="55705" y="911860"/>
                </a:lnTo>
                <a:lnTo>
                  <a:pt x="51453" y="910590"/>
                </a:lnTo>
                <a:lnTo>
                  <a:pt x="47317" y="908050"/>
                </a:lnTo>
                <a:lnTo>
                  <a:pt x="43318" y="905510"/>
                </a:lnTo>
                <a:lnTo>
                  <a:pt x="39464" y="902970"/>
                </a:lnTo>
                <a:lnTo>
                  <a:pt x="35737" y="899160"/>
                </a:lnTo>
                <a:lnTo>
                  <a:pt x="32166" y="896620"/>
                </a:lnTo>
                <a:lnTo>
                  <a:pt x="28742" y="892810"/>
                </a:lnTo>
                <a:lnTo>
                  <a:pt x="25475" y="890270"/>
                </a:lnTo>
                <a:lnTo>
                  <a:pt x="22386" y="886460"/>
                </a:lnTo>
                <a:lnTo>
                  <a:pt x="19454" y="882650"/>
                </a:lnTo>
                <a:lnTo>
                  <a:pt x="16711" y="878840"/>
                </a:lnTo>
                <a:lnTo>
                  <a:pt x="14146" y="875030"/>
                </a:lnTo>
                <a:lnTo>
                  <a:pt x="11769" y="869950"/>
                </a:lnTo>
                <a:lnTo>
                  <a:pt x="9601" y="866140"/>
                </a:lnTo>
                <a:lnTo>
                  <a:pt x="7622" y="862330"/>
                </a:lnTo>
                <a:lnTo>
                  <a:pt x="5853" y="857250"/>
                </a:lnTo>
                <a:lnTo>
                  <a:pt x="4303" y="853440"/>
                </a:lnTo>
                <a:lnTo>
                  <a:pt x="0" y="828040"/>
                </a:lnTo>
                <a:lnTo>
                  <a:pt x="0" y="92710"/>
                </a:lnTo>
                <a:lnTo>
                  <a:pt x="376" y="87630"/>
                </a:lnTo>
                <a:lnTo>
                  <a:pt x="1005" y="82550"/>
                </a:lnTo>
                <a:lnTo>
                  <a:pt x="1874" y="77470"/>
                </a:lnTo>
                <a:lnTo>
                  <a:pt x="2973" y="73660"/>
                </a:lnTo>
                <a:lnTo>
                  <a:pt x="4303" y="68580"/>
                </a:lnTo>
                <a:lnTo>
                  <a:pt x="5853" y="63500"/>
                </a:lnTo>
                <a:lnTo>
                  <a:pt x="7622" y="59690"/>
                </a:lnTo>
                <a:lnTo>
                  <a:pt x="9601" y="54610"/>
                </a:lnTo>
                <a:lnTo>
                  <a:pt x="32166" y="25400"/>
                </a:lnTo>
                <a:lnTo>
                  <a:pt x="35737" y="21590"/>
                </a:lnTo>
                <a:lnTo>
                  <a:pt x="60071" y="7620"/>
                </a:lnTo>
                <a:lnTo>
                  <a:pt x="64542" y="5080"/>
                </a:lnTo>
                <a:lnTo>
                  <a:pt x="73809" y="2540"/>
                </a:lnTo>
                <a:lnTo>
                  <a:pt x="83432" y="0"/>
                </a:lnTo>
                <a:lnTo>
                  <a:pt x="4787121" y="0"/>
                </a:lnTo>
                <a:lnTo>
                  <a:pt x="4796743" y="2540"/>
                </a:lnTo>
                <a:lnTo>
                  <a:pt x="4806011" y="5080"/>
                </a:lnTo>
                <a:lnTo>
                  <a:pt x="4810480" y="7620"/>
                </a:lnTo>
                <a:lnTo>
                  <a:pt x="4814848" y="8890"/>
                </a:lnTo>
                <a:lnTo>
                  <a:pt x="4819099" y="11430"/>
                </a:lnTo>
                <a:lnTo>
                  <a:pt x="4823235" y="13970"/>
                </a:lnTo>
                <a:lnTo>
                  <a:pt x="4825230" y="15240"/>
                </a:lnTo>
                <a:lnTo>
                  <a:pt x="90154" y="15240"/>
                </a:lnTo>
                <a:lnTo>
                  <a:pt x="85609" y="16510"/>
                </a:lnTo>
                <a:lnTo>
                  <a:pt x="81924" y="16510"/>
                </a:lnTo>
                <a:lnTo>
                  <a:pt x="77536" y="17780"/>
                </a:lnTo>
                <a:lnTo>
                  <a:pt x="77913" y="17780"/>
                </a:lnTo>
                <a:lnTo>
                  <a:pt x="73610" y="19050"/>
                </a:lnTo>
                <a:lnTo>
                  <a:pt x="73976" y="19050"/>
                </a:lnTo>
                <a:lnTo>
                  <a:pt x="69767" y="20320"/>
                </a:lnTo>
                <a:lnTo>
                  <a:pt x="70123" y="20320"/>
                </a:lnTo>
                <a:lnTo>
                  <a:pt x="66008" y="21590"/>
                </a:lnTo>
                <a:lnTo>
                  <a:pt x="66364" y="21590"/>
                </a:lnTo>
                <a:lnTo>
                  <a:pt x="62343" y="22860"/>
                </a:lnTo>
                <a:lnTo>
                  <a:pt x="62689" y="22860"/>
                </a:lnTo>
                <a:lnTo>
                  <a:pt x="58783" y="25400"/>
                </a:lnTo>
                <a:lnTo>
                  <a:pt x="59118" y="25400"/>
                </a:lnTo>
                <a:lnTo>
                  <a:pt x="55317" y="26670"/>
                </a:lnTo>
                <a:lnTo>
                  <a:pt x="55642" y="26670"/>
                </a:lnTo>
                <a:lnTo>
                  <a:pt x="51956" y="29210"/>
                </a:lnTo>
                <a:lnTo>
                  <a:pt x="52270" y="29210"/>
                </a:lnTo>
                <a:lnTo>
                  <a:pt x="48710" y="31750"/>
                </a:lnTo>
                <a:lnTo>
                  <a:pt x="49014" y="31750"/>
                </a:lnTo>
                <a:lnTo>
                  <a:pt x="45590" y="34290"/>
                </a:lnTo>
                <a:lnTo>
                  <a:pt x="45883" y="34290"/>
                </a:lnTo>
                <a:lnTo>
                  <a:pt x="42585" y="36830"/>
                </a:lnTo>
                <a:lnTo>
                  <a:pt x="42867" y="36830"/>
                </a:lnTo>
                <a:lnTo>
                  <a:pt x="39716" y="39370"/>
                </a:lnTo>
                <a:lnTo>
                  <a:pt x="39977" y="39370"/>
                </a:lnTo>
                <a:lnTo>
                  <a:pt x="36972" y="41910"/>
                </a:lnTo>
                <a:lnTo>
                  <a:pt x="37223" y="41910"/>
                </a:lnTo>
                <a:lnTo>
                  <a:pt x="35325" y="44450"/>
                </a:lnTo>
                <a:lnTo>
                  <a:pt x="34616" y="44450"/>
                </a:lnTo>
                <a:lnTo>
                  <a:pt x="31925" y="48260"/>
                </a:lnTo>
                <a:lnTo>
                  <a:pt x="32145" y="48260"/>
                </a:lnTo>
                <a:lnTo>
                  <a:pt x="29622" y="52070"/>
                </a:lnTo>
                <a:lnTo>
                  <a:pt x="29831" y="52070"/>
                </a:lnTo>
                <a:lnTo>
                  <a:pt x="27475" y="54610"/>
                </a:lnTo>
                <a:lnTo>
                  <a:pt x="27664" y="54610"/>
                </a:lnTo>
                <a:lnTo>
                  <a:pt x="25486" y="58420"/>
                </a:lnTo>
                <a:lnTo>
                  <a:pt x="25664" y="58420"/>
                </a:lnTo>
                <a:lnTo>
                  <a:pt x="23664" y="62230"/>
                </a:lnTo>
                <a:lnTo>
                  <a:pt x="23831" y="62230"/>
                </a:lnTo>
                <a:lnTo>
                  <a:pt x="22009" y="66040"/>
                </a:lnTo>
                <a:lnTo>
                  <a:pt x="22166" y="66040"/>
                </a:lnTo>
                <a:lnTo>
                  <a:pt x="20543" y="69850"/>
                </a:lnTo>
                <a:lnTo>
                  <a:pt x="19245" y="73660"/>
                </a:lnTo>
                <a:lnTo>
                  <a:pt x="18135" y="77470"/>
                </a:lnTo>
                <a:lnTo>
                  <a:pt x="17224" y="81280"/>
                </a:lnTo>
                <a:lnTo>
                  <a:pt x="16502" y="85090"/>
                </a:lnTo>
                <a:lnTo>
                  <a:pt x="16133" y="88900"/>
                </a:lnTo>
                <a:lnTo>
                  <a:pt x="15763" y="92710"/>
                </a:lnTo>
                <a:lnTo>
                  <a:pt x="15695" y="93980"/>
                </a:lnTo>
                <a:lnTo>
                  <a:pt x="15674" y="828040"/>
                </a:lnTo>
                <a:lnTo>
                  <a:pt x="16030" y="831850"/>
                </a:lnTo>
                <a:lnTo>
                  <a:pt x="16564" y="836930"/>
                </a:lnTo>
                <a:lnTo>
                  <a:pt x="16701" y="836930"/>
                </a:lnTo>
                <a:lnTo>
                  <a:pt x="17297" y="840740"/>
                </a:lnTo>
                <a:lnTo>
                  <a:pt x="17478" y="840740"/>
                </a:lnTo>
                <a:lnTo>
                  <a:pt x="18240" y="844550"/>
                </a:lnTo>
                <a:lnTo>
                  <a:pt x="19360" y="848360"/>
                </a:lnTo>
                <a:lnTo>
                  <a:pt x="20669" y="852170"/>
                </a:lnTo>
                <a:lnTo>
                  <a:pt x="22166" y="855980"/>
                </a:lnTo>
                <a:lnTo>
                  <a:pt x="22009" y="855980"/>
                </a:lnTo>
                <a:lnTo>
                  <a:pt x="23831" y="859790"/>
                </a:lnTo>
                <a:lnTo>
                  <a:pt x="23664" y="859790"/>
                </a:lnTo>
                <a:lnTo>
                  <a:pt x="25664" y="863600"/>
                </a:lnTo>
                <a:lnTo>
                  <a:pt x="26212" y="863600"/>
                </a:lnTo>
                <a:lnTo>
                  <a:pt x="27664" y="866140"/>
                </a:lnTo>
                <a:lnTo>
                  <a:pt x="27475" y="866140"/>
                </a:lnTo>
                <a:lnTo>
                  <a:pt x="29831" y="869950"/>
                </a:lnTo>
                <a:lnTo>
                  <a:pt x="29622" y="869950"/>
                </a:lnTo>
                <a:lnTo>
                  <a:pt x="32145" y="873760"/>
                </a:lnTo>
                <a:lnTo>
                  <a:pt x="32822" y="873760"/>
                </a:lnTo>
                <a:lnTo>
                  <a:pt x="34616" y="876300"/>
                </a:lnTo>
                <a:lnTo>
                  <a:pt x="34375" y="876300"/>
                </a:lnTo>
                <a:lnTo>
                  <a:pt x="37223" y="878840"/>
                </a:lnTo>
                <a:lnTo>
                  <a:pt x="36972" y="878840"/>
                </a:lnTo>
                <a:lnTo>
                  <a:pt x="39977" y="882650"/>
                </a:lnTo>
                <a:lnTo>
                  <a:pt x="39716" y="882650"/>
                </a:lnTo>
                <a:lnTo>
                  <a:pt x="42867" y="885190"/>
                </a:lnTo>
                <a:lnTo>
                  <a:pt x="42585" y="885190"/>
                </a:lnTo>
                <a:lnTo>
                  <a:pt x="45883" y="887730"/>
                </a:lnTo>
                <a:lnTo>
                  <a:pt x="45590" y="887730"/>
                </a:lnTo>
                <a:lnTo>
                  <a:pt x="49014" y="890270"/>
                </a:lnTo>
                <a:lnTo>
                  <a:pt x="48710" y="890270"/>
                </a:lnTo>
                <a:lnTo>
                  <a:pt x="52270" y="892810"/>
                </a:lnTo>
                <a:lnTo>
                  <a:pt x="51956" y="892810"/>
                </a:lnTo>
                <a:lnTo>
                  <a:pt x="55642" y="894080"/>
                </a:lnTo>
                <a:lnTo>
                  <a:pt x="55317" y="894080"/>
                </a:lnTo>
                <a:lnTo>
                  <a:pt x="59118" y="896620"/>
                </a:lnTo>
                <a:lnTo>
                  <a:pt x="58783" y="896620"/>
                </a:lnTo>
                <a:lnTo>
                  <a:pt x="62689" y="897890"/>
                </a:lnTo>
                <a:lnTo>
                  <a:pt x="62343" y="897890"/>
                </a:lnTo>
                <a:lnTo>
                  <a:pt x="66364" y="900430"/>
                </a:lnTo>
                <a:lnTo>
                  <a:pt x="66008" y="900430"/>
                </a:lnTo>
                <a:lnTo>
                  <a:pt x="70123" y="901700"/>
                </a:lnTo>
                <a:lnTo>
                  <a:pt x="69767" y="901700"/>
                </a:lnTo>
                <a:lnTo>
                  <a:pt x="73976" y="902970"/>
                </a:lnTo>
                <a:lnTo>
                  <a:pt x="73610" y="902970"/>
                </a:lnTo>
                <a:lnTo>
                  <a:pt x="77913" y="904240"/>
                </a:lnTo>
                <a:lnTo>
                  <a:pt x="81536" y="904240"/>
                </a:lnTo>
                <a:lnTo>
                  <a:pt x="85997" y="905510"/>
                </a:lnTo>
                <a:lnTo>
                  <a:pt x="89756" y="905510"/>
                </a:lnTo>
                <a:lnTo>
                  <a:pt x="94363" y="906780"/>
                </a:lnTo>
                <a:lnTo>
                  <a:pt x="4825230" y="906780"/>
                </a:lnTo>
                <a:lnTo>
                  <a:pt x="4823235" y="908050"/>
                </a:lnTo>
                <a:lnTo>
                  <a:pt x="4819099" y="910590"/>
                </a:lnTo>
                <a:lnTo>
                  <a:pt x="4814848" y="911860"/>
                </a:lnTo>
                <a:lnTo>
                  <a:pt x="4810480" y="914400"/>
                </a:lnTo>
                <a:lnTo>
                  <a:pt x="4806011" y="915670"/>
                </a:lnTo>
                <a:lnTo>
                  <a:pt x="4801424" y="918210"/>
                </a:lnTo>
                <a:lnTo>
                  <a:pt x="4791969" y="920750"/>
                </a:lnTo>
                <a:close/>
              </a:path>
              <a:path w="4871085" h="922020">
                <a:moveTo>
                  <a:pt x="4836177" y="45720"/>
                </a:moveTo>
                <a:lnTo>
                  <a:pt x="4833329" y="41910"/>
                </a:lnTo>
                <a:lnTo>
                  <a:pt x="4833580" y="41910"/>
                </a:lnTo>
                <a:lnTo>
                  <a:pt x="4830575" y="39370"/>
                </a:lnTo>
                <a:lnTo>
                  <a:pt x="4830837" y="39370"/>
                </a:lnTo>
                <a:lnTo>
                  <a:pt x="4827686" y="36830"/>
                </a:lnTo>
                <a:lnTo>
                  <a:pt x="4827968" y="36830"/>
                </a:lnTo>
                <a:lnTo>
                  <a:pt x="4824669" y="34290"/>
                </a:lnTo>
                <a:lnTo>
                  <a:pt x="4824964" y="34290"/>
                </a:lnTo>
                <a:lnTo>
                  <a:pt x="4821539" y="31750"/>
                </a:lnTo>
                <a:lnTo>
                  <a:pt x="4821842" y="31750"/>
                </a:lnTo>
                <a:lnTo>
                  <a:pt x="4818282" y="29210"/>
                </a:lnTo>
                <a:lnTo>
                  <a:pt x="4818596" y="29210"/>
                </a:lnTo>
                <a:lnTo>
                  <a:pt x="4814910" y="26670"/>
                </a:lnTo>
                <a:lnTo>
                  <a:pt x="4815235" y="26670"/>
                </a:lnTo>
                <a:lnTo>
                  <a:pt x="4811435" y="25400"/>
                </a:lnTo>
                <a:lnTo>
                  <a:pt x="4811770" y="25400"/>
                </a:lnTo>
                <a:lnTo>
                  <a:pt x="4807864" y="22860"/>
                </a:lnTo>
                <a:lnTo>
                  <a:pt x="4808209" y="22860"/>
                </a:lnTo>
                <a:lnTo>
                  <a:pt x="4804188" y="21590"/>
                </a:lnTo>
                <a:lnTo>
                  <a:pt x="4804544" y="21590"/>
                </a:lnTo>
                <a:lnTo>
                  <a:pt x="4800429" y="20320"/>
                </a:lnTo>
                <a:lnTo>
                  <a:pt x="4800785" y="20320"/>
                </a:lnTo>
                <a:lnTo>
                  <a:pt x="4796576" y="19050"/>
                </a:lnTo>
                <a:lnTo>
                  <a:pt x="4796942" y="19050"/>
                </a:lnTo>
                <a:lnTo>
                  <a:pt x="4792639" y="17780"/>
                </a:lnTo>
                <a:lnTo>
                  <a:pt x="4793016" y="17780"/>
                </a:lnTo>
                <a:lnTo>
                  <a:pt x="4788629" y="16510"/>
                </a:lnTo>
                <a:lnTo>
                  <a:pt x="4784943" y="16510"/>
                </a:lnTo>
                <a:lnTo>
                  <a:pt x="4780398" y="15240"/>
                </a:lnTo>
                <a:lnTo>
                  <a:pt x="4825230" y="15240"/>
                </a:lnTo>
                <a:lnTo>
                  <a:pt x="4827224" y="16510"/>
                </a:lnTo>
                <a:lnTo>
                  <a:pt x="4831088" y="19050"/>
                </a:lnTo>
                <a:lnTo>
                  <a:pt x="4834816" y="21590"/>
                </a:lnTo>
                <a:lnTo>
                  <a:pt x="4838386" y="25400"/>
                </a:lnTo>
                <a:lnTo>
                  <a:pt x="4841810" y="27940"/>
                </a:lnTo>
                <a:lnTo>
                  <a:pt x="4854697" y="44450"/>
                </a:lnTo>
                <a:lnTo>
                  <a:pt x="4835936" y="44450"/>
                </a:lnTo>
                <a:lnTo>
                  <a:pt x="4836177" y="45720"/>
                </a:lnTo>
                <a:close/>
              </a:path>
              <a:path w="4871085" h="922020">
                <a:moveTo>
                  <a:pt x="34375" y="45720"/>
                </a:moveTo>
                <a:lnTo>
                  <a:pt x="34616" y="44450"/>
                </a:lnTo>
                <a:lnTo>
                  <a:pt x="35325" y="44450"/>
                </a:lnTo>
                <a:lnTo>
                  <a:pt x="34375" y="45720"/>
                </a:lnTo>
                <a:close/>
              </a:path>
              <a:path w="4871085" h="922020">
                <a:moveTo>
                  <a:pt x="4869705" y="836930"/>
                </a:moveTo>
                <a:lnTo>
                  <a:pt x="4853988" y="836930"/>
                </a:lnTo>
                <a:lnTo>
                  <a:pt x="4854564" y="831850"/>
                </a:lnTo>
                <a:lnTo>
                  <a:pt x="4854878" y="828040"/>
                </a:lnTo>
                <a:lnTo>
                  <a:pt x="4854857" y="93980"/>
                </a:lnTo>
                <a:lnTo>
                  <a:pt x="4854789" y="92710"/>
                </a:lnTo>
                <a:lnTo>
                  <a:pt x="4854522" y="88900"/>
                </a:lnTo>
                <a:lnTo>
                  <a:pt x="4853988" y="85090"/>
                </a:lnTo>
                <a:lnTo>
                  <a:pt x="4853255" y="81280"/>
                </a:lnTo>
                <a:lnTo>
                  <a:pt x="4852312" y="77470"/>
                </a:lnTo>
                <a:lnTo>
                  <a:pt x="4851192" y="73660"/>
                </a:lnTo>
                <a:lnTo>
                  <a:pt x="4849883" y="69850"/>
                </a:lnTo>
                <a:lnTo>
                  <a:pt x="4848386" y="66040"/>
                </a:lnTo>
                <a:lnTo>
                  <a:pt x="4848543" y="66040"/>
                </a:lnTo>
                <a:lnTo>
                  <a:pt x="4846721" y="62230"/>
                </a:lnTo>
                <a:lnTo>
                  <a:pt x="4846889" y="62230"/>
                </a:lnTo>
                <a:lnTo>
                  <a:pt x="4844889" y="58420"/>
                </a:lnTo>
                <a:lnTo>
                  <a:pt x="4845067" y="58420"/>
                </a:lnTo>
                <a:lnTo>
                  <a:pt x="4842889" y="54610"/>
                </a:lnTo>
                <a:lnTo>
                  <a:pt x="4843077" y="54610"/>
                </a:lnTo>
                <a:lnTo>
                  <a:pt x="4840721" y="52070"/>
                </a:lnTo>
                <a:lnTo>
                  <a:pt x="4840931" y="52070"/>
                </a:lnTo>
                <a:lnTo>
                  <a:pt x="4838407" y="48260"/>
                </a:lnTo>
                <a:lnTo>
                  <a:pt x="4838627" y="48260"/>
                </a:lnTo>
                <a:lnTo>
                  <a:pt x="4835936" y="44450"/>
                </a:lnTo>
                <a:lnTo>
                  <a:pt x="4854697" y="44450"/>
                </a:lnTo>
                <a:lnTo>
                  <a:pt x="4856408" y="46990"/>
                </a:lnTo>
                <a:lnTo>
                  <a:pt x="4858783" y="50800"/>
                </a:lnTo>
                <a:lnTo>
                  <a:pt x="4860950" y="54610"/>
                </a:lnTo>
                <a:lnTo>
                  <a:pt x="4862930" y="59690"/>
                </a:lnTo>
                <a:lnTo>
                  <a:pt x="4864700" y="63500"/>
                </a:lnTo>
                <a:lnTo>
                  <a:pt x="4866249" y="68580"/>
                </a:lnTo>
                <a:lnTo>
                  <a:pt x="4867580" y="73660"/>
                </a:lnTo>
                <a:lnTo>
                  <a:pt x="4868678" y="77470"/>
                </a:lnTo>
                <a:lnTo>
                  <a:pt x="4869549" y="82550"/>
                </a:lnTo>
                <a:lnTo>
                  <a:pt x="4870176" y="87630"/>
                </a:lnTo>
                <a:lnTo>
                  <a:pt x="4870553" y="92710"/>
                </a:lnTo>
                <a:lnTo>
                  <a:pt x="4870553" y="828040"/>
                </a:lnTo>
                <a:lnTo>
                  <a:pt x="4870176" y="833120"/>
                </a:lnTo>
                <a:lnTo>
                  <a:pt x="4869705" y="836930"/>
                </a:lnTo>
                <a:close/>
              </a:path>
              <a:path w="4871085" h="922020">
                <a:moveTo>
                  <a:pt x="15989" y="90170"/>
                </a:moveTo>
                <a:lnTo>
                  <a:pt x="16030" y="88900"/>
                </a:lnTo>
                <a:lnTo>
                  <a:pt x="15989" y="90170"/>
                </a:lnTo>
                <a:close/>
              </a:path>
              <a:path w="4871085" h="922020">
                <a:moveTo>
                  <a:pt x="4854564" y="90170"/>
                </a:moveTo>
                <a:lnTo>
                  <a:pt x="4854420" y="88900"/>
                </a:lnTo>
                <a:lnTo>
                  <a:pt x="4854564" y="90170"/>
                </a:lnTo>
                <a:close/>
              </a:path>
              <a:path w="4871085" h="922020">
                <a:moveTo>
                  <a:pt x="16701" y="836930"/>
                </a:moveTo>
                <a:lnTo>
                  <a:pt x="16564" y="836930"/>
                </a:lnTo>
                <a:lnTo>
                  <a:pt x="16502" y="835660"/>
                </a:lnTo>
                <a:lnTo>
                  <a:pt x="16701" y="836930"/>
                </a:lnTo>
                <a:close/>
              </a:path>
              <a:path w="4871085" h="922020">
                <a:moveTo>
                  <a:pt x="4869114" y="840740"/>
                </a:moveTo>
                <a:lnTo>
                  <a:pt x="4853255" y="840740"/>
                </a:lnTo>
                <a:lnTo>
                  <a:pt x="4854051" y="835660"/>
                </a:lnTo>
                <a:lnTo>
                  <a:pt x="4853988" y="836930"/>
                </a:lnTo>
                <a:lnTo>
                  <a:pt x="4869705" y="836930"/>
                </a:lnTo>
                <a:lnTo>
                  <a:pt x="4869549" y="838200"/>
                </a:lnTo>
                <a:lnTo>
                  <a:pt x="4869114" y="840740"/>
                </a:lnTo>
                <a:close/>
              </a:path>
              <a:path w="4871085" h="922020">
                <a:moveTo>
                  <a:pt x="17478" y="840740"/>
                </a:moveTo>
                <a:lnTo>
                  <a:pt x="17297" y="840740"/>
                </a:lnTo>
                <a:lnTo>
                  <a:pt x="17224" y="839470"/>
                </a:lnTo>
                <a:lnTo>
                  <a:pt x="17478" y="840740"/>
                </a:lnTo>
                <a:close/>
              </a:path>
              <a:path w="4871085" h="922020">
                <a:moveTo>
                  <a:pt x="4862270" y="863600"/>
                </a:moveTo>
                <a:lnTo>
                  <a:pt x="4844889" y="863600"/>
                </a:lnTo>
                <a:lnTo>
                  <a:pt x="4846889" y="859790"/>
                </a:lnTo>
                <a:lnTo>
                  <a:pt x="4846721" y="859790"/>
                </a:lnTo>
                <a:lnTo>
                  <a:pt x="4848543" y="855980"/>
                </a:lnTo>
                <a:lnTo>
                  <a:pt x="4848386" y="855980"/>
                </a:lnTo>
                <a:lnTo>
                  <a:pt x="4850009" y="852170"/>
                </a:lnTo>
                <a:lnTo>
                  <a:pt x="4851307" y="848360"/>
                </a:lnTo>
                <a:lnTo>
                  <a:pt x="4852416" y="844550"/>
                </a:lnTo>
                <a:lnTo>
                  <a:pt x="4853328" y="839470"/>
                </a:lnTo>
                <a:lnTo>
                  <a:pt x="4853255" y="840740"/>
                </a:lnTo>
                <a:lnTo>
                  <a:pt x="4869114" y="840740"/>
                </a:lnTo>
                <a:lnTo>
                  <a:pt x="4868678" y="843280"/>
                </a:lnTo>
                <a:lnTo>
                  <a:pt x="4867580" y="848360"/>
                </a:lnTo>
                <a:lnTo>
                  <a:pt x="4866249" y="853440"/>
                </a:lnTo>
                <a:lnTo>
                  <a:pt x="4864700" y="857250"/>
                </a:lnTo>
                <a:lnTo>
                  <a:pt x="4862930" y="862330"/>
                </a:lnTo>
                <a:lnTo>
                  <a:pt x="4862270" y="863600"/>
                </a:lnTo>
                <a:close/>
              </a:path>
              <a:path w="4871085" h="922020">
                <a:moveTo>
                  <a:pt x="26212" y="863600"/>
                </a:moveTo>
                <a:lnTo>
                  <a:pt x="25664" y="863600"/>
                </a:lnTo>
                <a:lnTo>
                  <a:pt x="25486" y="862330"/>
                </a:lnTo>
                <a:lnTo>
                  <a:pt x="26212" y="863600"/>
                </a:lnTo>
                <a:close/>
              </a:path>
              <a:path w="4871085" h="922020">
                <a:moveTo>
                  <a:pt x="4857002" y="873760"/>
                </a:moveTo>
                <a:lnTo>
                  <a:pt x="4838407" y="873760"/>
                </a:lnTo>
                <a:lnTo>
                  <a:pt x="4840931" y="869950"/>
                </a:lnTo>
                <a:lnTo>
                  <a:pt x="4840721" y="869950"/>
                </a:lnTo>
                <a:lnTo>
                  <a:pt x="4843077" y="866140"/>
                </a:lnTo>
                <a:lnTo>
                  <a:pt x="4842889" y="866140"/>
                </a:lnTo>
                <a:lnTo>
                  <a:pt x="4845067" y="862330"/>
                </a:lnTo>
                <a:lnTo>
                  <a:pt x="4844889" y="863600"/>
                </a:lnTo>
                <a:lnTo>
                  <a:pt x="4862270" y="863600"/>
                </a:lnTo>
                <a:lnTo>
                  <a:pt x="4860950" y="866140"/>
                </a:lnTo>
                <a:lnTo>
                  <a:pt x="4858783" y="869950"/>
                </a:lnTo>
                <a:lnTo>
                  <a:pt x="4857002" y="873760"/>
                </a:lnTo>
                <a:close/>
              </a:path>
              <a:path w="4871085" h="922020">
                <a:moveTo>
                  <a:pt x="32822" y="873760"/>
                </a:moveTo>
                <a:lnTo>
                  <a:pt x="32145" y="873760"/>
                </a:lnTo>
                <a:lnTo>
                  <a:pt x="31925" y="872490"/>
                </a:lnTo>
                <a:lnTo>
                  <a:pt x="32822" y="873760"/>
                </a:lnTo>
                <a:close/>
              </a:path>
              <a:path w="4871085" h="922020">
                <a:moveTo>
                  <a:pt x="4825230" y="906780"/>
                </a:moveTo>
                <a:lnTo>
                  <a:pt x="4776189" y="906780"/>
                </a:lnTo>
                <a:lnTo>
                  <a:pt x="4780796" y="905510"/>
                </a:lnTo>
                <a:lnTo>
                  <a:pt x="4784555" y="905510"/>
                </a:lnTo>
                <a:lnTo>
                  <a:pt x="4789016" y="904240"/>
                </a:lnTo>
                <a:lnTo>
                  <a:pt x="4792639" y="904240"/>
                </a:lnTo>
                <a:lnTo>
                  <a:pt x="4796942" y="902970"/>
                </a:lnTo>
                <a:lnTo>
                  <a:pt x="4796576" y="902970"/>
                </a:lnTo>
                <a:lnTo>
                  <a:pt x="4800785" y="901700"/>
                </a:lnTo>
                <a:lnTo>
                  <a:pt x="4800429" y="901700"/>
                </a:lnTo>
                <a:lnTo>
                  <a:pt x="4804544" y="900430"/>
                </a:lnTo>
                <a:lnTo>
                  <a:pt x="4804188" y="900430"/>
                </a:lnTo>
                <a:lnTo>
                  <a:pt x="4808209" y="897890"/>
                </a:lnTo>
                <a:lnTo>
                  <a:pt x="4807864" y="897890"/>
                </a:lnTo>
                <a:lnTo>
                  <a:pt x="4811770" y="896620"/>
                </a:lnTo>
                <a:lnTo>
                  <a:pt x="4811435" y="896620"/>
                </a:lnTo>
                <a:lnTo>
                  <a:pt x="4815235" y="894080"/>
                </a:lnTo>
                <a:lnTo>
                  <a:pt x="4814910" y="894080"/>
                </a:lnTo>
                <a:lnTo>
                  <a:pt x="4818596" y="892810"/>
                </a:lnTo>
                <a:lnTo>
                  <a:pt x="4818282" y="892810"/>
                </a:lnTo>
                <a:lnTo>
                  <a:pt x="4821842" y="890270"/>
                </a:lnTo>
                <a:lnTo>
                  <a:pt x="4821539" y="890270"/>
                </a:lnTo>
                <a:lnTo>
                  <a:pt x="4824964" y="887730"/>
                </a:lnTo>
                <a:lnTo>
                  <a:pt x="4824669" y="887730"/>
                </a:lnTo>
                <a:lnTo>
                  <a:pt x="4827968" y="885190"/>
                </a:lnTo>
                <a:lnTo>
                  <a:pt x="4827686" y="885190"/>
                </a:lnTo>
                <a:lnTo>
                  <a:pt x="4830837" y="882650"/>
                </a:lnTo>
                <a:lnTo>
                  <a:pt x="4830575" y="882650"/>
                </a:lnTo>
                <a:lnTo>
                  <a:pt x="4833580" y="878840"/>
                </a:lnTo>
                <a:lnTo>
                  <a:pt x="4833329" y="878840"/>
                </a:lnTo>
                <a:lnTo>
                  <a:pt x="4836177" y="876300"/>
                </a:lnTo>
                <a:lnTo>
                  <a:pt x="4835936" y="876300"/>
                </a:lnTo>
                <a:lnTo>
                  <a:pt x="4838627" y="872490"/>
                </a:lnTo>
                <a:lnTo>
                  <a:pt x="4838407" y="873760"/>
                </a:lnTo>
                <a:lnTo>
                  <a:pt x="4857002" y="873760"/>
                </a:lnTo>
                <a:lnTo>
                  <a:pt x="4856408" y="875030"/>
                </a:lnTo>
                <a:lnTo>
                  <a:pt x="4841810" y="892810"/>
                </a:lnTo>
                <a:lnTo>
                  <a:pt x="4838386" y="896620"/>
                </a:lnTo>
                <a:lnTo>
                  <a:pt x="4834816" y="899160"/>
                </a:lnTo>
                <a:lnTo>
                  <a:pt x="4831088" y="902970"/>
                </a:lnTo>
                <a:lnTo>
                  <a:pt x="4827224" y="905510"/>
                </a:lnTo>
                <a:lnTo>
                  <a:pt x="4825230" y="906780"/>
                </a:lnTo>
                <a:close/>
              </a:path>
              <a:path w="4871085" h="922020">
                <a:moveTo>
                  <a:pt x="4782189" y="922020"/>
                </a:moveTo>
                <a:lnTo>
                  <a:pt x="88363" y="922020"/>
                </a:lnTo>
                <a:lnTo>
                  <a:pt x="83432" y="920750"/>
                </a:lnTo>
                <a:lnTo>
                  <a:pt x="4787121" y="920750"/>
                </a:lnTo>
                <a:lnTo>
                  <a:pt x="4782189" y="922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77256" y="9515521"/>
            <a:ext cx="2402840" cy="907415"/>
          </a:xfrm>
          <a:custGeom>
            <a:avLst/>
            <a:gdLst/>
            <a:ahLst/>
            <a:cxnLst/>
            <a:rect l="l" t="t" r="r" b="b"/>
            <a:pathLst>
              <a:path w="2402840" h="907415">
                <a:moveTo>
                  <a:pt x="2311971" y="907197"/>
                </a:moveTo>
                <a:lnTo>
                  <a:pt x="90468" y="907197"/>
                </a:lnTo>
                <a:lnTo>
                  <a:pt x="55207" y="900114"/>
                </a:lnTo>
                <a:lnTo>
                  <a:pt x="26414" y="880716"/>
                </a:lnTo>
                <a:lnTo>
                  <a:pt x="7031" y="851941"/>
                </a:lnTo>
                <a:lnTo>
                  <a:pt x="0" y="816729"/>
                </a:lnTo>
                <a:lnTo>
                  <a:pt x="0" y="90468"/>
                </a:lnTo>
                <a:lnTo>
                  <a:pt x="7031" y="55420"/>
                </a:lnTo>
                <a:lnTo>
                  <a:pt x="26414" y="26700"/>
                </a:lnTo>
                <a:lnTo>
                  <a:pt x="55207" y="7247"/>
                </a:lnTo>
                <a:lnTo>
                  <a:pt x="90468" y="0"/>
                </a:lnTo>
                <a:lnTo>
                  <a:pt x="2311971" y="0"/>
                </a:lnTo>
                <a:lnTo>
                  <a:pt x="2346983" y="7247"/>
                </a:lnTo>
                <a:lnTo>
                  <a:pt x="2375692" y="26700"/>
                </a:lnTo>
                <a:lnTo>
                  <a:pt x="2395157" y="55420"/>
                </a:lnTo>
                <a:lnTo>
                  <a:pt x="2402439" y="90468"/>
                </a:lnTo>
                <a:lnTo>
                  <a:pt x="2402439" y="816729"/>
                </a:lnTo>
                <a:lnTo>
                  <a:pt x="2395157" y="851941"/>
                </a:lnTo>
                <a:lnTo>
                  <a:pt x="2375692" y="880716"/>
                </a:lnTo>
                <a:lnTo>
                  <a:pt x="2346983" y="900114"/>
                </a:lnTo>
                <a:lnTo>
                  <a:pt x="2311971" y="907197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69361" y="9507888"/>
            <a:ext cx="2418080" cy="922019"/>
          </a:xfrm>
          <a:custGeom>
            <a:avLst/>
            <a:gdLst/>
            <a:ahLst/>
            <a:cxnLst/>
            <a:rect l="l" t="t" r="r" b="b"/>
            <a:pathLst>
              <a:path w="2418080" h="922020">
                <a:moveTo>
                  <a:pt x="2339206" y="920750"/>
                </a:moveTo>
                <a:lnTo>
                  <a:pt x="78583" y="920750"/>
                </a:lnTo>
                <a:lnTo>
                  <a:pt x="69128" y="918210"/>
                </a:lnTo>
                <a:lnTo>
                  <a:pt x="64542" y="915670"/>
                </a:lnTo>
                <a:lnTo>
                  <a:pt x="60071" y="914400"/>
                </a:lnTo>
                <a:lnTo>
                  <a:pt x="55705" y="911860"/>
                </a:lnTo>
                <a:lnTo>
                  <a:pt x="51453" y="910590"/>
                </a:lnTo>
                <a:lnTo>
                  <a:pt x="47317" y="908050"/>
                </a:lnTo>
                <a:lnTo>
                  <a:pt x="43318" y="905510"/>
                </a:lnTo>
                <a:lnTo>
                  <a:pt x="39464" y="902970"/>
                </a:lnTo>
                <a:lnTo>
                  <a:pt x="35737" y="899160"/>
                </a:lnTo>
                <a:lnTo>
                  <a:pt x="32166" y="896620"/>
                </a:lnTo>
                <a:lnTo>
                  <a:pt x="28742" y="892810"/>
                </a:lnTo>
                <a:lnTo>
                  <a:pt x="25475" y="890270"/>
                </a:lnTo>
                <a:lnTo>
                  <a:pt x="22386" y="886460"/>
                </a:lnTo>
                <a:lnTo>
                  <a:pt x="19454" y="882650"/>
                </a:lnTo>
                <a:lnTo>
                  <a:pt x="16711" y="878840"/>
                </a:lnTo>
                <a:lnTo>
                  <a:pt x="14146" y="875030"/>
                </a:lnTo>
                <a:lnTo>
                  <a:pt x="11769" y="869950"/>
                </a:lnTo>
                <a:lnTo>
                  <a:pt x="9601" y="866140"/>
                </a:lnTo>
                <a:lnTo>
                  <a:pt x="7622" y="862330"/>
                </a:lnTo>
                <a:lnTo>
                  <a:pt x="5853" y="857250"/>
                </a:lnTo>
                <a:lnTo>
                  <a:pt x="4303" y="853440"/>
                </a:lnTo>
                <a:lnTo>
                  <a:pt x="0" y="828040"/>
                </a:lnTo>
                <a:lnTo>
                  <a:pt x="0" y="92710"/>
                </a:lnTo>
                <a:lnTo>
                  <a:pt x="376" y="87630"/>
                </a:lnTo>
                <a:lnTo>
                  <a:pt x="1005" y="82550"/>
                </a:lnTo>
                <a:lnTo>
                  <a:pt x="1874" y="77470"/>
                </a:lnTo>
                <a:lnTo>
                  <a:pt x="2973" y="73660"/>
                </a:lnTo>
                <a:lnTo>
                  <a:pt x="4303" y="68580"/>
                </a:lnTo>
                <a:lnTo>
                  <a:pt x="5853" y="63500"/>
                </a:lnTo>
                <a:lnTo>
                  <a:pt x="7622" y="59690"/>
                </a:lnTo>
                <a:lnTo>
                  <a:pt x="9601" y="54610"/>
                </a:lnTo>
                <a:lnTo>
                  <a:pt x="32166" y="25400"/>
                </a:lnTo>
                <a:lnTo>
                  <a:pt x="35737" y="21590"/>
                </a:lnTo>
                <a:lnTo>
                  <a:pt x="60071" y="7620"/>
                </a:lnTo>
                <a:lnTo>
                  <a:pt x="64542" y="5080"/>
                </a:lnTo>
                <a:lnTo>
                  <a:pt x="73809" y="2540"/>
                </a:lnTo>
                <a:lnTo>
                  <a:pt x="83432" y="0"/>
                </a:lnTo>
                <a:lnTo>
                  <a:pt x="2334347" y="0"/>
                </a:lnTo>
                <a:lnTo>
                  <a:pt x="2343970" y="2540"/>
                </a:lnTo>
                <a:lnTo>
                  <a:pt x="2353237" y="5080"/>
                </a:lnTo>
                <a:lnTo>
                  <a:pt x="2357708" y="7620"/>
                </a:lnTo>
                <a:lnTo>
                  <a:pt x="2362085" y="8890"/>
                </a:lnTo>
                <a:lnTo>
                  <a:pt x="2366336" y="11430"/>
                </a:lnTo>
                <a:lnTo>
                  <a:pt x="2370461" y="13970"/>
                </a:lnTo>
                <a:lnTo>
                  <a:pt x="2372461" y="15240"/>
                </a:lnTo>
                <a:lnTo>
                  <a:pt x="90154" y="15240"/>
                </a:lnTo>
                <a:lnTo>
                  <a:pt x="85609" y="16510"/>
                </a:lnTo>
                <a:lnTo>
                  <a:pt x="81924" y="16510"/>
                </a:lnTo>
                <a:lnTo>
                  <a:pt x="77536" y="17780"/>
                </a:lnTo>
                <a:lnTo>
                  <a:pt x="77913" y="17780"/>
                </a:lnTo>
                <a:lnTo>
                  <a:pt x="73610" y="19050"/>
                </a:lnTo>
                <a:lnTo>
                  <a:pt x="73976" y="19050"/>
                </a:lnTo>
                <a:lnTo>
                  <a:pt x="69767" y="20320"/>
                </a:lnTo>
                <a:lnTo>
                  <a:pt x="70123" y="20320"/>
                </a:lnTo>
                <a:lnTo>
                  <a:pt x="66008" y="21590"/>
                </a:lnTo>
                <a:lnTo>
                  <a:pt x="66364" y="21590"/>
                </a:lnTo>
                <a:lnTo>
                  <a:pt x="62343" y="22860"/>
                </a:lnTo>
                <a:lnTo>
                  <a:pt x="62689" y="22860"/>
                </a:lnTo>
                <a:lnTo>
                  <a:pt x="58783" y="25400"/>
                </a:lnTo>
                <a:lnTo>
                  <a:pt x="59118" y="25400"/>
                </a:lnTo>
                <a:lnTo>
                  <a:pt x="55317" y="26670"/>
                </a:lnTo>
                <a:lnTo>
                  <a:pt x="55642" y="26670"/>
                </a:lnTo>
                <a:lnTo>
                  <a:pt x="51956" y="29210"/>
                </a:lnTo>
                <a:lnTo>
                  <a:pt x="52270" y="29210"/>
                </a:lnTo>
                <a:lnTo>
                  <a:pt x="48710" y="31750"/>
                </a:lnTo>
                <a:lnTo>
                  <a:pt x="49014" y="31750"/>
                </a:lnTo>
                <a:lnTo>
                  <a:pt x="45590" y="34290"/>
                </a:lnTo>
                <a:lnTo>
                  <a:pt x="45883" y="34290"/>
                </a:lnTo>
                <a:lnTo>
                  <a:pt x="42585" y="36830"/>
                </a:lnTo>
                <a:lnTo>
                  <a:pt x="42867" y="36830"/>
                </a:lnTo>
                <a:lnTo>
                  <a:pt x="39716" y="39370"/>
                </a:lnTo>
                <a:lnTo>
                  <a:pt x="39977" y="39370"/>
                </a:lnTo>
                <a:lnTo>
                  <a:pt x="36972" y="41910"/>
                </a:lnTo>
                <a:lnTo>
                  <a:pt x="37223" y="41910"/>
                </a:lnTo>
                <a:lnTo>
                  <a:pt x="35325" y="44450"/>
                </a:lnTo>
                <a:lnTo>
                  <a:pt x="34616" y="44450"/>
                </a:lnTo>
                <a:lnTo>
                  <a:pt x="31925" y="48260"/>
                </a:lnTo>
                <a:lnTo>
                  <a:pt x="32145" y="48260"/>
                </a:lnTo>
                <a:lnTo>
                  <a:pt x="29622" y="52070"/>
                </a:lnTo>
                <a:lnTo>
                  <a:pt x="29831" y="52070"/>
                </a:lnTo>
                <a:lnTo>
                  <a:pt x="27475" y="54610"/>
                </a:lnTo>
                <a:lnTo>
                  <a:pt x="27664" y="54610"/>
                </a:lnTo>
                <a:lnTo>
                  <a:pt x="25486" y="58420"/>
                </a:lnTo>
                <a:lnTo>
                  <a:pt x="25664" y="58420"/>
                </a:lnTo>
                <a:lnTo>
                  <a:pt x="23664" y="62230"/>
                </a:lnTo>
                <a:lnTo>
                  <a:pt x="23831" y="62230"/>
                </a:lnTo>
                <a:lnTo>
                  <a:pt x="22009" y="66040"/>
                </a:lnTo>
                <a:lnTo>
                  <a:pt x="22166" y="66040"/>
                </a:lnTo>
                <a:lnTo>
                  <a:pt x="20543" y="69850"/>
                </a:lnTo>
                <a:lnTo>
                  <a:pt x="19245" y="73660"/>
                </a:lnTo>
                <a:lnTo>
                  <a:pt x="18135" y="77470"/>
                </a:lnTo>
                <a:lnTo>
                  <a:pt x="17224" y="81280"/>
                </a:lnTo>
                <a:lnTo>
                  <a:pt x="16502" y="85090"/>
                </a:lnTo>
                <a:lnTo>
                  <a:pt x="16133" y="88900"/>
                </a:lnTo>
                <a:lnTo>
                  <a:pt x="15763" y="92710"/>
                </a:lnTo>
                <a:lnTo>
                  <a:pt x="15695" y="93980"/>
                </a:lnTo>
                <a:lnTo>
                  <a:pt x="15674" y="828040"/>
                </a:lnTo>
                <a:lnTo>
                  <a:pt x="16030" y="831850"/>
                </a:lnTo>
                <a:lnTo>
                  <a:pt x="16564" y="836930"/>
                </a:lnTo>
                <a:lnTo>
                  <a:pt x="16701" y="836930"/>
                </a:lnTo>
                <a:lnTo>
                  <a:pt x="17297" y="840740"/>
                </a:lnTo>
                <a:lnTo>
                  <a:pt x="17478" y="840740"/>
                </a:lnTo>
                <a:lnTo>
                  <a:pt x="18240" y="844550"/>
                </a:lnTo>
                <a:lnTo>
                  <a:pt x="19360" y="848360"/>
                </a:lnTo>
                <a:lnTo>
                  <a:pt x="20669" y="852170"/>
                </a:lnTo>
                <a:lnTo>
                  <a:pt x="22166" y="855980"/>
                </a:lnTo>
                <a:lnTo>
                  <a:pt x="22009" y="855980"/>
                </a:lnTo>
                <a:lnTo>
                  <a:pt x="23831" y="859790"/>
                </a:lnTo>
                <a:lnTo>
                  <a:pt x="23664" y="859790"/>
                </a:lnTo>
                <a:lnTo>
                  <a:pt x="25664" y="863600"/>
                </a:lnTo>
                <a:lnTo>
                  <a:pt x="26212" y="863600"/>
                </a:lnTo>
                <a:lnTo>
                  <a:pt x="27664" y="866140"/>
                </a:lnTo>
                <a:lnTo>
                  <a:pt x="27475" y="866140"/>
                </a:lnTo>
                <a:lnTo>
                  <a:pt x="29831" y="869950"/>
                </a:lnTo>
                <a:lnTo>
                  <a:pt x="29622" y="869950"/>
                </a:lnTo>
                <a:lnTo>
                  <a:pt x="32145" y="873760"/>
                </a:lnTo>
                <a:lnTo>
                  <a:pt x="32822" y="873760"/>
                </a:lnTo>
                <a:lnTo>
                  <a:pt x="34616" y="876300"/>
                </a:lnTo>
                <a:lnTo>
                  <a:pt x="34375" y="876300"/>
                </a:lnTo>
                <a:lnTo>
                  <a:pt x="37223" y="878840"/>
                </a:lnTo>
                <a:lnTo>
                  <a:pt x="36972" y="878840"/>
                </a:lnTo>
                <a:lnTo>
                  <a:pt x="39977" y="882650"/>
                </a:lnTo>
                <a:lnTo>
                  <a:pt x="39716" y="882650"/>
                </a:lnTo>
                <a:lnTo>
                  <a:pt x="42867" y="885190"/>
                </a:lnTo>
                <a:lnTo>
                  <a:pt x="42585" y="885190"/>
                </a:lnTo>
                <a:lnTo>
                  <a:pt x="45883" y="887730"/>
                </a:lnTo>
                <a:lnTo>
                  <a:pt x="45590" y="887730"/>
                </a:lnTo>
                <a:lnTo>
                  <a:pt x="49014" y="890270"/>
                </a:lnTo>
                <a:lnTo>
                  <a:pt x="48710" y="890270"/>
                </a:lnTo>
                <a:lnTo>
                  <a:pt x="52270" y="892810"/>
                </a:lnTo>
                <a:lnTo>
                  <a:pt x="53799" y="892810"/>
                </a:lnTo>
                <a:lnTo>
                  <a:pt x="55642" y="894080"/>
                </a:lnTo>
                <a:lnTo>
                  <a:pt x="55317" y="894080"/>
                </a:lnTo>
                <a:lnTo>
                  <a:pt x="59118" y="896620"/>
                </a:lnTo>
                <a:lnTo>
                  <a:pt x="58783" y="896620"/>
                </a:lnTo>
                <a:lnTo>
                  <a:pt x="62689" y="897890"/>
                </a:lnTo>
                <a:lnTo>
                  <a:pt x="62343" y="897890"/>
                </a:lnTo>
                <a:lnTo>
                  <a:pt x="66364" y="900430"/>
                </a:lnTo>
                <a:lnTo>
                  <a:pt x="66008" y="900430"/>
                </a:lnTo>
                <a:lnTo>
                  <a:pt x="70123" y="901700"/>
                </a:lnTo>
                <a:lnTo>
                  <a:pt x="69767" y="901700"/>
                </a:lnTo>
                <a:lnTo>
                  <a:pt x="73976" y="902970"/>
                </a:lnTo>
                <a:lnTo>
                  <a:pt x="73610" y="902970"/>
                </a:lnTo>
                <a:lnTo>
                  <a:pt x="77913" y="904240"/>
                </a:lnTo>
                <a:lnTo>
                  <a:pt x="81536" y="904240"/>
                </a:lnTo>
                <a:lnTo>
                  <a:pt x="85997" y="905510"/>
                </a:lnTo>
                <a:lnTo>
                  <a:pt x="89756" y="905510"/>
                </a:lnTo>
                <a:lnTo>
                  <a:pt x="94363" y="906780"/>
                </a:lnTo>
                <a:lnTo>
                  <a:pt x="2372461" y="906780"/>
                </a:lnTo>
                <a:lnTo>
                  <a:pt x="2370461" y="908050"/>
                </a:lnTo>
                <a:lnTo>
                  <a:pt x="2366336" y="910590"/>
                </a:lnTo>
                <a:lnTo>
                  <a:pt x="2362085" y="911860"/>
                </a:lnTo>
                <a:lnTo>
                  <a:pt x="2357708" y="914400"/>
                </a:lnTo>
                <a:lnTo>
                  <a:pt x="2353237" y="915670"/>
                </a:lnTo>
                <a:lnTo>
                  <a:pt x="2348651" y="918210"/>
                </a:lnTo>
                <a:lnTo>
                  <a:pt x="2339206" y="920750"/>
                </a:lnTo>
                <a:close/>
              </a:path>
              <a:path w="2418080" h="922020">
                <a:moveTo>
                  <a:pt x="2383403" y="45720"/>
                </a:moveTo>
                <a:lnTo>
                  <a:pt x="2380555" y="41910"/>
                </a:lnTo>
                <a:lnTo>
                  <a:pt x="2380807" y="41910"/>
                </a:lnTo>
                <a:lnTo>
                  <a:pt x="2377801" y="39370"/>
                </a:lnTo>
                <a:lnTo>
                  <a:pt x="2378063" y="39370"/>
                </a:lnTo>
                <a:lnTo>
                  <a:pt x="2374911" y="36830"/>
                </a:lnTo>
                <a:lnTo>
                  <a:pt x="2375194" y="36830"/>
                </a:lnTo>
                <a:lnTo>
                  <a:pt x="2371906" y="34290"/>
                </a:lnTo>
                <a:lnTo>
                  <a:pt x="2372189" y="34290"/>
                </a:lnTo>
                <a:lnTo>
                  <a:pt x="2368765" y="31750"/>
                </a:lnTo>
                <a:lnTo>
                  <a:pt x="2369069" y="31750"/>
                </a:lnTo>
                <a:lnTo>
                  <a:pt x="2365509" y="29210"/>
                </a:lnTo>
                <a:lnTo>
                  <a:pt x="2365823" y="29210"/>
                </a:lnTo>
                <a:lnTo>
                  <a:pt x="2362137" y="26670"/>
                </a:lnTo>
                <a:lnTo>
                  <a:pt x="2362462" y="26670"/>
                </a:lnTo>
                <a:lnTo>
                  <a:pt x="2358671" y="25400"/>
                </a:lnTo>
                <a:lnTo>
                  <a:pt x="2359006" y="25400"/>
                </a:lnTo>
                <a:lnTo>
                  <a:pt x="2355090" y="22860"/>
                </a:lnTo>
                <a:lnTo>
                  <a:pt x="2355436" y="22860"/>
                </a:lnTo>
                <a:lnTo>
                  <a:pt x="2351415" y="21590"/>
                </a:lnTo>
                <a:lnTo>
                  <a:pt x="2351771" y="21590"/>
                </a:lnTo>
                <a:lnTo>
                  <a:pt x="2347656" y="20320"/>
                </a:lnTo>
                <a:lnTo>
                  <a:pt x="2348012" y="20320"/>
                </a:lnTo>
                <a:lnTo>
                  <a:pt x="2343802" y="19050"/>
                </a:lnTo>
                <a:lnTo>
                  <a:pt x="2344179" y="19050"/>
                </a:lnTo>
                <a:lnTo>
                  <a:pt x="2339865" y="17780"/>
                </a:lnTo>
                <a:lnTo>
                  <a:pt x="2340253" y="17780"/>
                </a:lnTo>
                <a:lnTo>
                  <a:pt x="2335866" y="16510"/>
                </a:lnTo>
                <a:lnTo>
                  <a:pt x="2332169" y="16510"/>
                </a:lnTo>
                <a:lnTo>
                  <a:pt x="2327635" y="15240"/>
                </a:lnTo>
                <a:lnTo>
                  <a:pt x="2372461" y="15240"/>
                </a:lnTo>
                <a:lnTo>
                  <a:pt x="2374461" y="16510"/>
                </a:lnTo>
                <a:lnTo>
                  <a:pt x="2378325" y="19050"/>
                </a:lnTo>
                <a:lnTo>
                  <a:pt x="2382042" y="21590"/>
                </a:lnTo>
                <a:lnTo>
                  <a:pt x="2385623" y="25400"/>
                </a:lnTo>
                <a:lnTo>
                  <a:pt x="2389037" y="27940"/>
                </a:lnTo>
                <a:lnTo>
                  <a:pt x="2401923" y="44450"/>
                </a:lnTo>
                <a:lnTo>
                  <a:pt x="2383163" y="44450"/>
                </a:lnTo>
                <a:lnTo>
                  <a:pt x="2383403" y="45720"/>
                </a:lnTo>
                <a:close/>
              </a:path>
              <a:path w="2418080" h="922020">
                <a:moveTo>
                  <a:pt x="34375" y="45720"/>
                </a:moveTo>
                <a:lnTo>
                  <a:pt x="34616" y="44450"/>
                </a:lnTo>
                <a:lnTo>
                  <a:pt x="35325" y="44450"/>
                </a:lnTo>
                <a:lnTo>
                  <a:pt x="34375" y="45720"/>
                </a:lnTo>
                <a:close/>
              </a:path>
              <a:path w="2418080" h="922020">
                <a:moveTo>
                  <a:pt x="2416931" y="836930"/>
                </a:moveTo>
                <a:lnTo>
                  <a:pt x="2401214" y="836930"/>
                </a:lnTo>
                <a:lnTo>
                  <a:pt x="2401790" y="831850"/>
                </a:lnTo>
                <a:lnTo>
                  <a:pt x="2402104" y="828040"/>
                </a:lnTo>
                <a:lnTo>
                  <a:pt x="2402083" y="93980"/>
                </a:lnTo>
                <a:lnTo>
                  <a:pt x="2402015" y="92710"/>
                </a:lnTo>
                <a:lnTo>
                  <a:pt x="2401748" y="88900"/>
                </a:lnTo>
                <a:lnTo>
                  <a:pt x="2401214" y="85090"/>
                </a:lnTo>
                <a:lnTo>
                  <a:pt x="2400481" y="81280"/>
                </a:lnTo>
                <a:lnTo>
                  <a:pt x="2399539" y="77470"/>
                </a:lnTo>
                <a:lnTo>
                  <a:pt x="2398419" y="73660"/>
                </a:lnTo>
                <a:lnTo>
                  <a:pt x="2397110" y="69850"/>
                </a:lnTo>
                <a:lnTo>
                  <a:pt x="2397246" y="69850"/>
                </a:lnTo>
                <a:lnTo>
                  <a:pt x="2395623" y="66040"/>
                </a:lnTo>
                <a:lnTo>
                  <a:pt x="2395769" y="66040"/>
                </a:lnTo>
                <a:lnTo>
                  <a:pt x="2393948" y="62230"/>
                </a:lnTo>
                <a:lnTo>
                  <a:pt x="2394115" y="62230"/>
                </a:lnTo>
                <a:lnTo>
                  <a:pt x="2392115" y="58420"/>
                </a:lnTo>
                <a:lnTo>
                  <a:pt x="2392293" y="58420"/>
                </a:lnTo>
                <a:lnTo>
                  <a:pt x="2390115" y="54610"/>
                </a:lnTo>
                <a:lnTo>
                  <a:pt x="2390304" y="54610"/>
                </a:lnTo>
                <a:lnTo>
                  <a:pt x="2387948" y="52070"/>
                </a:lnTo>
                <a:lnTo>
                  <a:pt x="2388157" y="52070"/>
                </a:lnTo>
                <a:lnTo>
                  <a:pt x="2385634" y="48260"/>
                </a:lnTo>
                <a:lnTo>
                  <a:pt x="2385854" y="48260"/>
                </a:lnTo>
                <a:lnTo>
                  <a:pt x="2383163" y="44450"/>
                </a:lnTo>
                <a:lnTo>
                  <a:pt x="2401923" y="44450"/>
                </a:lnTo>
                <a:lnTo>
                  <a:pt x="2403633" y="46990"/>
                </a:lnTo>
                <a:lnTo>
                  <a:pt x="2406010" y="50800"/>
                </a:lnTo>
                <a:lnTo>
                  <a:pt x="2408188" y="54610"/>
                </a:lnTo>
                <a:lnTo>
                  <a:pt x="2410156" y="59690"/>
                </a:lnTo>
                <a:lnTo>
                  <a:pt x="2411926" y="63500"/>
                </a:lnTo>
                <a:lnTo>
                  <a:pt x="2413476" y="68580"/>
                </a:lnTo>
                <a:lnTo>
                  <a:pt x="2414806" y="73660"/>
                </a:lnTo>
                <a:lnTo>
                  <a:pt x="2415905" y="77470"/>
                </a:lnTo>
                <a:lnTo>
                  <a:pt x="2416774" y="82550"/>
                </a:lnTo>
                <a:lnTo>
                  <a:pt x="2417402" y="87630"/>
                </a:lnTo>
                <a:lnTo>
                  <a:pt x="2417779" y="92710"/>
                </a:lnTo>
                <a:lnTo>
                  <a:pt x="2417779" y="828040"/>
                </a:lnTo>
                <a:lnTo>
                  <a:pt x="2417402" y="833120"/>
                </a:lnTo>
                <a:lnTo>
                  <a:pt x="2416931" y="836930"/>
                </a:lnTo>
                <a:close/>
              </a:path>
              <a:path w="2418080" h="922020">
                <a:moveTo>
                  <a:pt x="15989" y="90170"/>
                </a:moveTo>
                <a:lnTo>
                  <a:pt x="16030" y="88900"/>
                </a:lnTo>
                <a:lnTo>
                  <a:pt x="15989" y="90170"/>
                </a:lnTo>
                <a:close/>
              </a:path>
              <a:path w="2418080" h="922020">
                <a:moveTo>
                  <a:pt x="2401790" y="90170"/>
                </a:moveTo>
                <a:lnTo>
                  <a:pt x="2401646" y="88900"/>
                </a:lnTo>
                <a:lnTo>
                  <a:pt x="2401790" y="90170"/>
                </a:lnTo>
                <a:close/>
              </a:path>
              <a:path w="2418080" h="922020">
                <a:moveTo>
                  <a:pt x="16701" y="836930"/>
                </a:moveTo>
                <a:lnTo>
                  <a:pt x="16564" y="836930"/>
                </a:lnTo>
                <a:lnTo>
                  <a:pt x="16502" y="835660"/>
                </a:lnTo>
                <a:lnTo>
                  <a:pt x="16701" y="836930"/>
                </a:lnTo>
                <a:close/>
              </a:path>
              <a:path w="2418080" h="922020">
                <a:moveTo>
                  <a:pt x="2416340" y="840740"/>
                </a:moveTo>
                <a:lnTo>
                  <a:pt x="2400481" y="840740"/>
                </a:lnTo>
                <a:lnTo>
                  <a:pt x="2401277" y="835660"/>
                </a:lnTo>
                <a:lnTo>
                  <a:pt x="2401214" y="836930"/>
                </a:lnTo>
                <a:lnTo>
                  <a:pt x="2416931" y="836930"/>
                </a:lnTo>
                <a:lnTo>
                  <a:pt x="2416774" y="838200"/>
                </a:lnTo>
                <a:lnTo>
                  <a:pt x="2416340" y="840740"/>
                </a:lnTo>
                <a:close/>
              </a:path>
              <a:path w="2418080" h="922020">
                <a:moveTo>
                  <a:pt x="17478" y="840740"/>
                </a:moveTo>
                <a:lnTo>
                  <a:pt x="17297" y="840740"/>
                </a:lnTo>
                <a:lnTo>
                  <a:pt x="17224" y="839470"/>
                </a:lnTo>
                <a:lnTo>
                  <a:pt x="17478" y="840740"/>
                </a:lnTo>
                <a:close/>
              </a:path>
              <a:path w="2418080" h="922020">
                <a:moveTo>
                  <a:pt x="2409500" y="863600"/>
                </a:moveTo>
                <a:lnTo>
                  <a:pt x="2392115" y="863600"/>
                </a:lnTo>
                <a:lnTo>
                  <a:pt x="2394115" y="859790"/>
                </a:lnTo>
                <a:lnTo>
                  <a:pt x="2393948" y="859790"/>
                </a:lnTo>
                <a:lnTo>
                  <a:pt x="2395769" y="855980"/>
                </a:lnTo>
                <a:lnTo>
                  <a:pt x="2395623" y="855980"/>
                </a:lnTo>
                <a:lnTo>
                  <a:pt x="2397246" y="852170"/>
                </a:lnTo>
                <a:lnTo>
                  <a:pt x="2397110" y="852170"/>
                </a:lnTo>
                <a:lnTo>
                  <a:pt x="2398534" y="848360"/>
                </a:lnTo>
                <a:lnTo>
                  <a:pt x="2399644" y="844550"/>
                </a:lnTo>
                <a:lnTo>
                  <a:pt x="2400555" y="839470"/>
                </a:lnTo>
                <a:lnTo>
                  <a:pt x="2400481" y="840740"/>
                </a:lnTo>
                <a:lnTo>
                  <a:pt x="2416340" y="840740"/>
                </a:lnTo>
                <a:lnTo>
                  <a:pt x="2415905" y="843280"/>
                </a:lnTo>
                <a:lnTo>
                  <a:pt x="2414806" y="848360"/>
                </a:lnTo>
                <a:lnTo>
                  <a:pt x="2413476" y="853440"/>
                </a:lnTo>
                <a:lnTo>
                  <a:pt x="2411926" y="857250"/>
                </a:lnTo>
                <a:lnTo>
                  <a:pt x="2410156" y="862330"/>
                </a:lnTo>
                <a:lnTo>
                  <a:pt x="2409500" y="863600"/>
                </a:lnTo>
                <a:close/>
              </a:path>
              <a:path w="2418080" h="922020">
                <a:moveTo>
                  <a:pt x="26212" y="863600"/>
                </a:moveTo>
                <a:lnTo>
                  <a:pt x="25664" y="863600"/>
                </a:lnTo>
                <a:lnTo>
                  <a:pt x="25486" y="862330"/>
                </a:lnTo>
                <a:lnTo>
                  <a:pt x="26212" y="863600"/>
                </a:lnTo>
                <a:close/>
              </a:path>
              <a:path w="2418080" h="922020">
                <a:moveTo>
                  <a:pt x="2404227" y="873760"/>
                </a:moveTo>
                <a:lnTo>
                  <a:pt x="2385634" y="873760"/>
                </a:lnTo>
                <a:lnTo>
                  <a:pt x="2388157" y="869950"/>
                </a:lnTo>
                <a:lnTo>
                  <a:pt x="2387948" y="869950"/>
                </a:lnTo>
                <a:lnTo>
                  <a:pt x="2390304" y="866140"/>
                </a:lnTo>
                <a:lnTo>
                  <a:pt x="2390115" y="866140"/>
                </a:lnTo>
                <a:lnTo>
                  <a:pt x="2392293" y="862330"/>
                </a:lnTo>
                <a:lnTo>
                  <a:pt x="2392115" y="863600"/>
                </a:lnTo>
                <a:lnTo>
                  <a:pt x="2409500" y="863600"/>
                </a:lnTo>
                <a:lnTo>
                  <a:pt x="2408188" y="866140"/>
                </a:lnTo>
                <a:lnTo>
                  <a:pt x="2406010" y="869950"/>
                </a:lnTo>
                <a:lnTo>
                  <a:pt x="2404227" y="873760"/>
                </a:lnTo>
                <a:close/>
              </a:path>
              <a:path w="2418080" h="922020">
                <a:moveTo>
                  <a:pt x="32822" y="873760"/>
                </a:moveTo>
                <a:lnTo>
                  <a:pt x="32145" y="873760"/>
                </a:lnTo>
                <a:lnTo>
                  <a:pt x="31925" y="872490"/>
                </a:lnTo>
                <a:lnTo>
                  <a:pt x="32822" y="873760"/>
                </a:lnTo>
                <a:close/>
              </a:path>
              <a:path w="2418080" h="922020">
                <a:moveTo>
                  <a:pt x="2389037" y="892810"/>
                </a:moveTo>
                <a:lnTo>
                  <a:pt x="2365509" y="892810"/>
                </a:lnTo>
                <a:lnTo>
                  <a:pt x="2369069" y="890270"/>
                </a:lnTo>
                <a:lnTo>
                  <a:pt x="2368765" y="890270"/>
                </a:lnTo>
                <a:lnTo>
                  <a:pt x="2372189" y="887730"/>
                </a:lnTo>
                <a:lnTo>
                  <a:pt x="2371906" y="887730"/>
                </a:lnTo>
                <a:lnTo>
                  <a:pt x="2375194" y="885190"/>
                </a:lnTo>
                <a:lnTo>
                  <a:pt x="2374911" y="885190"/>
                </a:lnTo>
                <a:lnTo>
                  <a:pt x="2378063" y="882650"/>
                </a:lnTo>
                <a:lnTo>
                  <a:pt x="2377801" y="882650"/>
                </a:lnTo>
                <a:lnTo>
                  <a:pt x="2380807" y="878840"/>
                </a:lnTo>
                <a:lnTo>
                  <a:pt x="2380555" y="878840"/>
                </a:lnTo>
                <a:lnTo>
                  <a:pt x="2383403" y="876300"/>
                </a:lnTo>
                <a:lnTo>
                  <a:pt x="2383163" y="876300"/>
                </a:lnTo>
                <a:lnTo>
                  <a:pt x="2385854" y="872490"/>
                </a:lnTo>
                <a:lnTo>
                  <a:pt x="2385634" y="873760"/>
                </a:lnTo>
                <a:lnTo>
                  <a:pt x="2404227" y="873760"/>
                </a:lnTo>
                <a:lnTo>
                  <a:pt x="2392304" y="890270"/>
                </a:lnTo>
                <a:lnTo>
                  <a:pt x="2389037" y="892810"/>
                </a:lnTo>
                <a:close/>
              </a:path>
              <a:path w="2418080" h="922020">
                <a:moveTo>
                  <a:pt x="53799" y="892810"/>
                </a:moveTo>
                <a:lnTo>
                  <a:pt x="52270" y="892810"/>
                </a:lnTo>
                <a:lnTo>
                  <a:pt x="51956" y="891540"/>
                </a:lnTo>
                <a:lnTo>
                  <a:pt x="53799" y="892810"/>
                </a:lnTo>
                <a:close/>
              </a:path>
              <a:path w="2418080" h="922020">
                <a:moveTo>
                  <a:pt x="2372461" y="906780"/>
                </a:moveTo>
                <a:lnTo>
                  <a:pt x="2323416" y="906780"/>
                </a:lnTo>
                <a:lnTo>
                  <a:pt x="2328023" y="905510"/>
                </a:lnTo>
                <a:lnTo>
                  <a:pt x="2331782" y="905510"/>
                </a:lnTo>
                <a:lnTo>
                  <a:pt x="2336243" y="904240"/>
                </a:lnTo>
                <a:lnTo>
                  <a:pt x="2339865" y="904240"/>
                </a:lnTo>
                <a:lnTo>
                  <a:pt x="2344179" y="902970"/>
                </a:lnTo>
                <a:lnTo>
                  <a:pt x="2343802" y="902970"/>
                </a:lnTo>
                <a:lnTo>
                  <a:pt x="2348012" y="901700"/>
                </a:lnTo>
                <a:lnTo>
                  <a:pt x="2347656" y="901700"/>
                </a:lnTo>
                <a:lnTo>
                  <a:pt x="2351771" y="900430"/>
                </a:lnTo>
                <a:lnTo>
                  <a:pt x="2351415" y="900430"/>
                </a:lnTo>
                <a:lnTo>
                  <a:pt x="2355436" y="897890"/>
                </a:lnTo>
                <a:lnTo>
                  <a:pt x="2355090" y="897890"/>
                </a:lnTo>
                <a:lnTo>
                  <a:pt x="2359006" y="896620"/>
                </a:lnTo>
                <a:lnTo>
                  <a:pt x="2358671" y="896620"/>
                </a:lnTo>
                <a:lnTo>
                  <a:pt x="2362462" y="894080"/>
                </a:lnTo>
                <a:lnTo>
                  <a:pt x="2362137" y="894080"/>
                </a:lnTo>
                <a:lnTo>
                  <a:pt x="2365823" y="891540"/>
                </a:lnTo>
                <a:lnTo>
                  <a:pt x="2365509" y="892810"/>
                </a:lnTo>
                <a:lnTo>
                  <a:pt x="2389037" y="892810"/>
                </a:lnTo>
                <a:lnTo>
                  <a:pt x="2385623" y="896620"/>
                </a:lnTo>
                <a:lnTo>
                  <a:pt x="2382042" y="899160"/>
                </a:lnTo>
                <a:lnTo>
                  <a:pt x="2378325" y="902970"/>
                </a:lnTo>
                <a:lnTo>
                  <a:pt x="2374461" y="905510"/>
                </a:lnTo>
                <a:lnTo>
                  <a:pt x="2372461" y="906780"/>
                </a:lnTo>
                <a:close/>
              </a:path>
              <a:path w="2418080" h="922020">
                <a:moveTo>
                  <a:pt x="2329415" y="922020"/>
                </a:moveTo>
                <a:lnTo>
                  <a:pt x="88363" y="922020"/>
                </a:lnTo>
                <a:lnTo>
                  <a:pt x="83432" y="920750"/>
                </a:lnTo>
                <a:lnTo>
                  <a:pt x="2334347" y="920750"/>
                </a:lnTo>
                <a:lnTo>
                  <a:pt x="2329415" y="922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129957" y="9515521"/>
            <a:ext cx="2402840" cy="907415"/>
          </a:xfrm>
          <a:custGeom>
            <a:avLst/>
            <a:gdLst/>
            <a:ahLst/>
            <a:cxnLst/>
            <a:rect l="l" t="t" r="r" b="b"/>
            <a:pathLst>
              <a:path w="2402840" h="907415">
                <a:moveTo>
                  <a:pt x="2311971" y="907197"/>
                </a:moveTo>
                <a:lnTo>
                  <a:pt x="90468" y="907197"/>
                </a:lnTo>
                <a:lnTo>
                  <a:pt x="55244" y="900114"/>
                </a:lnTo>
                <a:lnTo>
                  <a:pt x="26465" y="880716"/>
                </a:lnTo>
                <a:lnTo>
                  <a:pt x="7070" y="851941"/>
                </a:lnTo>
                <a:lnTo>
                  <a:pt x="0" y="816729"/>
                </a:lnTo>
                <a:lnTo>
                  <a:pt x="0" y="90468"/>
                </a:lnTo>
                <a:lnTo>
                  <a:pt x="7070" y="55420"/>
                </a:lnTo>
                <a:lnTo>
                  <a:pt x="26465" y="26700"/>
                </a:lnTo>
                <a:lnTo>
                  <a:pt x="55244" y="7247"/>
                </a:lnTo>
                <a:lnTo>
                  <a:pt x="90468" y="0"/>
                </a:lnTo>
                <a:lnTo>
                  <a:pt x="2311971" y="0"/>
                </a:lnTo>
                <a:lnTo>
                  <a:pt x="2347020" y="7247"/>
                </a:lnTo>
                <a:lnTo>
                  <a:pt x="2375743" y="26700"/>
                </a:lnTo>
                <a:lnTo>
                  <a:pt x="2395196" y="55420"/>
                </a:lnTo>
                <a:lnTo>
                  <a:pt x="2402439" y="90468"/>
                </a:lnTo>
                <a:lnTo>
                  <a:pt x="2402439" y="816729"/>
                </a:lnTo>
                <a:lnTo>
                  <a:pt x="2395196" y="851941"/>
                </a:lnTo>
                <a:lnTo>
                  <a:pt x="2375743" y="880716"/>
                </a:lnTo>
                <a:lnTo>
                  <a:pt x="2347020" y="900114"/>
                </a:lnTo>
                <a:lnTo>
                  <a:pt x="2311971" y="907197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122135" y="9507888"/>
            <a:ext cx="2418080" cy="922019"/>
          </a:xfrm>
          <a:custGeom>
            <a:avLst/>
            <a:gdLst/>
            <a:ahLst/>
            <a:cxnLst/>
            <a:rect l="l" t="t" r="r" b="b"/>
            <a:pathLst>
              <a:path w="2418079" h="922020">
                <a:moveTo>
                  <a:pt x="2339195" y="920750"/>
                </a:moveTo>
                <a:lnTo>
                  <a:pt x="78573" y="920750"/>
                </a:lnTo>
                <a:lnTo>
                  <a:pt x="69128" y="918210"/>
                </a:lnTo>
                <a:lnTo>
                  <a:pt x="64542" y="915670"/>
                </a:lnTo>
                <a:lnTo>
                  <a:pt x="60071" y="914400"/>
                </a:lnTo>
                <a:lnTo>
                  <a:pt x="55694" y="911860"/>
                </a:lnTo>
                <a:lnTo>
                  <a:pt x="51443" y="910590"/>
                </a:lnTo>
                <a:lnTo>
                  <a:pt x="47317" y="908050"/>
                </a:lnTo>
                <a:lnTo>
                  <a:pt x="43318" y="905510"/>
                </a:lnTo>
                <a:lnTo>
                  <a:pt x="39454" y="902970"/>
                </a:lnTo>
                <a:lnTo>
                  <a:pt x="35737" y="899160"/>
                </a:lnTo>
                <a:lnTo>
                  <a:pt x="32166" y="896620"/>
                </a:lnTo>
                <a:lnTo>
                  <a:pt x="28742" y="892810"/>
                </a:lnTo>
                <a:lnTo>
                  <a:pt x="25475" y="890270"/>
                </a:lnTo>
                <a:lnTo>
                  <a:pt x="22376" y="886460"/>
                </a:lnTo>
                <a:lnTo>
                  <a:pt x="19454" y="882650"/>
                </a:lnTo>
                <a:lnTo>
                  <a:pt x="16711" y="878840"/>
                </a:lnTo>
                <a:lnTo>
                  <a:pt x="14146" y="875030"/>
                </a:lnTo>
                <a:lnTo>
                  <a:pt x="11769" y="869950"/>
                </a:lnTo>
                <a:lnTo>
                  <a:pt x="9591" y="866140"/>
                </a:lnTo>
                <a:lnTo>
                  <a:pt x="7622" y="862330"/>
                </a:lnTo>
                <a:lnTo>
                  <a:pt x="5853" y="857250"/>
                </a:lnTo>
                <a:lnTo>
                  <a:pt x="4303" y="853440"/>
                </a:lnTo>
                <a:lnTo>
                  <a:pt x="0" y="828040"/>
                </a:lnTo>
                <a:lnTo>
                  <a:pt x="0" y="92710"/>
                </a:lnTo>
                <a:lnTo>
                  <a:pt x="376" y="87630"/>
                </a:lnTo>
                <a:lnTo>
                  <a:pt x="1005" y="82550"/>
                </a:lnTo>
                <a:lnTo>
                  <a:pt x="1874" y="77470"/>
                </a:lnTo>
                <a:lnTo>
                  <a:pt x="2973" y="73660"/>
                </a:lnTo>
                <a:lnTo>
                  <a:pt x="4303" y="68580"/>
                </a:lnTo>
                <a:lnTo>
                  <a:pt x="5853" y="63500"/>
                </a:lnTo>
                <a:lnTo>
                  <a:pt x="7622" y="59690"/>
                </a:lnTo>
                <a:lnTo>
                  <a:pt x="9591" y="54610"/>
                </a:lnTo>
                <a:lnTo>
                  <a:pt x="32166" y="25400"/>
                </a:lnTo>
                <a:lnTo>
                  <a:pt x="35737" y="21590"/>
                </a:lnTo>
                <a:lnTo>
                  <a:pt x="60071" y="7620"/>
                </a:lnTo>
                <a:lnTo>
                  <a:pt x="64542" y="5080"/>
                </a:lnTo>
                <a:lnTo>
                  <a:pt x="73809" y="2540"/>
                </a:lnTo>
                <a:lnTo>
                  <a:pt x="83432" y="0"/>
                </a:lnTo>
                <a:lnTo>
                  <a:pt x="2334347" y="0"/>
                </a:lnTo>
                <a:lnTo>
                  <a:pt x="2343970" y="2540"/>
                </a:lnTo>
                <a:lnTo>
                  <a:pt x="2353238" y="5080"/>
                </a:lnTo>
                <a:lnTo>
                  <a:pt x="2357707" y="7620"/>
                </a:lnTo>
                <a:lnTo>
                  <a:pt x="2362074" y="8890"/>
                </a:lnTo>
                <a:lnTo>
                  <a:pt x="2366325" y="11430"/>
                </a:lnTo>
                <a:lnTo>
                  <a:pt x="2370461" y="13970"/>
                </a:lnTo>
                <a:lnTo>
                  <a:pt x="2372456" y="15240"/>
                </a:lnTo>
                <a:lnTo>
                  <a:pt x="90143" y="15240"/>
                </a:lnTo>
                <a:lnTo>
                  <a:pt x="85609" y="16510"/>
                </a:lnTo>
                <a:lnTo>
                  <a:pt x="81913" y="16510"/>
                </a:lnTo>
                <a:lnTo>
                  <a:pt x="77526" y="17780"/>
                </a:lnTo>
                <a:lnTo>
                  <a:pt x="77913" y="17780"/>
                </a:lnTo>
                <a:lnTo>
                  <a:pt x="73599" y="19050"/>
                </a:lnTo>
                <a:lnTo>
                  <a:pt x="73976" y="19050"/>
                </a:lnTo>
                <a:lnTo>
                  <a:pt x="69767" y="20320"/>
                </a:lnTo>
                <a:lnTo>
                  <a:pt x="70123" y="20320"/>
                </a:lnTo>
                <a:lnTo>
                  <a:pt x="66008" y="21590"/>
                </a:lnTo>
                <a:lnTo>
                  <a:pt x="66364" y="21590"/>
                </a:lnTo>
                <a:lnTo>
                  <a:pt x="62343" y="22860"/>
                </a:lnTo>
                <a:lnTo>
                  <a:pt x="62689" y="22860"/>
                </a:lnTo>
                <a:lnTo>
                  <a:pt x="58773" y="25400"/>
                </a:lnTo>
                <a:lnTo>
                  <a:pt x="59108" y="25400"/>
                </a:lnTo>
                <a:lnTo>
                  <a:pt x="55317" y="26670"/>
                </a:lnTo>
                <a:lnTo>
                  <a:pt x="55642" y="26670"/>
                </a:lnTo>
                <a:lnTo>
                  <a:pt x="51956" y="29210"/>
                </a:lnTo>
                <a:lnTo>
                  <a:pt x="52270" y="29210"/>
                </a:lnTo>
                <a:lnTo>
                  <a:pt x="48710" y="31750"/>
                </a:lnTo>
                <a:lnTo>
                  <a:pt x="49014" y="31750"/>
                </a:lnTo>
                <a:lnTo>
                  <a:pt x="45590" y="34290"/>
                </a:lnTo>
                <a:lnTo>
                  <a:pt x="45872" y="34290"/>
                </a:lnTo>
                <a:lnTo>
                  <a:pt x="42585" y="36830"/>
                </a:lnTo>
                <a:lnTo>
                  <a:pt x="42867" y="36830"/>
                </a:lnTo>
                <a:lnTo>
                  <a:pt x="39716" y="39370"/>
                </a:lnTo>
                <a:lnTo>
                  <a:pt x="39977" y="39370"/>
                </a:lnTo>
                <a:lnTo>
                  <a:pt x="36972" y="41910"/>
                </a:lnTo>
                <a:lnTo>
                  <a:pt x="37223" y="41910"/>
                </a:lnTo>
                <a:lnTo>
                  <a:pt x="35325" y="44450"/>
                </a:lnTo>
                <a:lnTo>
                  <a:pt x="34616" y="44450"/>
                </a:lnTo>
                <a:lnTo>
                  <a:pt x="31925" y="48260"/>
                </a:lnTo>
                <a:lnTo>
                  <a:pt x="32145" y="48260"/>
                </a:lnTo>
                <a:lnTo>
                  <a:pt x="29622" y="52070"/>
                </a:lnTo>
                <a:lnTo>
                  <a:pt x="29831" y="52070"/>
                </a:lnTo>
                <a:lnTo>
                  <a:pt x="27475" y="54610"/>
                </a:lnTo>
                <a:lnTo>
                  <a:pt x="27664" y="54610"/>
                </a:lnTo>
                <a:lnTo>
                  <a:pt x="25486" y="58420"/>
                </a:lnTo>
                <a:lnTo>
                  <a:pt x="25664" y="58420"/>
                </a:lnTo>
                <a:lnTo>
                  <a:pt x="23664" y="62230"/>
                </a:lnTo>
                <a:lnTo>
                  <a:pt x="23831" y="62230"/>
                </a:lnTo>
                <a:lnTo>
                  <a:pt x="22009" y="66040"/>
                </a:lnTo>
                <a:lnTo>
                  <a:pt x="22156" y="66040"/>
                </a:lnTo>
                <a:lnTo>
                  <a:pt x="20533" y="69850"/>
                </a:lnTo>
                <a:lnTo>
                  <a:pt x="20669" y="69850"/>
                </a:lnTo>
                <a:lnTo>
                  <a:pt x="19245" y="73660"/>
                </a:lnTo>
                <a:lnTo>
                  <a:pt x="18135" y="77470"/>
                </a:lnTo>
                <a:lnTo>
                  <a:pt x="17224" y="81280"/>
                </a:lnTo>
                <a:lnTo>
                  <a:pt x="16502" y="85090"/>
                </a:lnTo>
                <a:lnTo>
                  <a:pt x="16133" y="88900"/>
                </a:lnTo>
                <a:lnTo>
                  <a:pt x="15763" y="92710"/>
                </a:lnTo>
                <a:lnTo>
                  <a:pt x="15695" y="93980"/>
                </a:lnTo>
                <a:lnTo>
                  <a:pt x="15674" y="828040"/>
                </a:lnTo>
                <a:lnTo>
                  <a:pt x="16030" y="831850"/>
                </a:lnTo>
                <a:lnTo>
                  <a:pt x="16564" y="836930"/>
                </a:lnTo>
                <a:lnTo>
                  <a:pt x="16701" y="836930"/>
                </a:lnTo>
                <a:lnTo>
                  <a:pt x="17297" y="840740"/>
                </a:lnTo>
                <a:lnTo>
                  <a:pt x="17478" y="840740"/>
                </a:lnTo>
                <a:lnTo>
                  <a:pt x="18240" y="844550"/>
                </a:lnTo>
                <a:lnTo>
                  <a:pt x="19360" y="848360"/>
                </a:lnTo>
                <a:lnTo>
                  <a:pt x="20669" y="852170"/>
                </a:lnTo>
                <a:lnTo>
                  <a:pt x="20533" y="852170"/>
                </a:lnTo>
                <a:lnTo>
                  <a:pt x="22156" y="855980"/>
                </a:lnTo>
                <a:lnTo>
                  <a:pt x="22009" y="855980"/>
                </a:lnTo>
                <a:lnTo>
                  <a:pt x="23831" y="859790"/>
                </a:lnTo>
                <a:lnTo>
                  <a:pt x="23664" y="859790"/>
                </a:lnTo>
                <a:lnTo>
                  <a:pt x="25664" y="863600"/>
                </a:lnTo>
                <a:lnTo>
                  <a:pt x="26212" y="863600"/>
                </a:lnTo>
                <a:lnTo>
                  <a:pt x="27664" y="866140"/>
                </a:lnTo>
                <a:lnTo>
                  <a:pt x="27475" y="866140"/>
                </a:lnTo>
                <a:lnTo>
                  <a:pt x="29831" y="869950"/>
                </a:lnTo>
                <a:lnTo>
                  <a:pt x="29622" y="869950"/>
                </a:lnTo>
                <a:lnTo>
                  <a:pt x="32145" y="873760"/>
                </a:lnTo>
                <a:lnTo>
                  <a:pt x="32822" y="873760"/>
                </a:lnTo>
                <a:lnTo>
                  <a:pt x="34616" y="876300"/>
                </a:lnTo>
                <a:lnTo>
                  <a:pt x="34375" y="876300"/>
                </a:lnTo>
                <a:lnTo>
                  <a:pt x="37223" y="878840"/>
                </a:lnTo>
                <a:lnTo>
                  <a:pt x="36972" y="878840"/>
                </a:lnTo>
                <a:lnTo>
                  <a:pt x="39977" y="882650"/>
                </a:lnTo>
                <a:lnTo>
                  <a:pt x="39716" y="882650"/>
                </a:lnTo>
                <a:lnTo>
                  <a:pt x="42867" y="885190"/>
                </a:lnTo>
                <a:lnTo>
                  <a:pt x="42585" y="885190"/>
                </a:lnTo>
                <a:lnTo>
                  <a:pt x="45872" y="887730"/>
                </a:lnTo>
                <a:lnTo>
                  <a:pt x="45590" y="887730"/>
                </a:lnTo>
                <a:lnTo>
                  <a:pt x="49014" y="890270"/>
                </a:lnTo>
                <a:lnTo>
                  <a:pt x="48710" y="890270"/>
                </a:lnTo>
                <a:lnTo>
                  <a:pt x="52270" y="892810"/>
                </a:lnTo>
                <a:lnTo>
                  <a:pt x="53799" y="892810"/>
                </a:lnTo>
                <a:lnTo>
                  <a:pt x="55642" y="894080"/>
                </a:lnTo>
                <a:lnTo>
                  <a:pt x="55317" y="894080"/>
                </a:lnTo>
                <a:lnTo>
                  <a:pt x="59108" y="896620"/>
                </a:lnTo>
                <a:lnTo>
                  <a:pt x="58773" y="896620"/>
                </a:lnTo>
                <a:lnTo>
                  <a:pt x="62689" y="897890"/>
                </a:lnTo>
                <a:lnTo>
                  <a:pt x="62343" y="897890"/>
                </a:lnTo>
                <a:lnTo>
                  <a:pt x="66364" y="900430"/>
                </a:lnTo>
                <a:lnTo>
                  <a:pt x="66008" y="900430"/>
                </a:lnTo>
                <a:lnTo>
                  <a:pt x="70123" y="901700"/>
                </a:lnTo>
                <a:lnTo>
                  <a:pt x="69767" y="901700"/>
                </a:lnTo>
                <a:lnTo>
                  <a:pt x="73976" y="902970"/>
                </a:lnTo>
                <a:lnTo>
                  <a:pt x="73599" y="902970"/>
                </a:lnTo>
                <a:lnTo>
                  <a:pt x="77913" y="904240"/>
                </a:lnTo>
                <a:lnTo>
                  <a:pt x="81536" y="904240"/>
                </a:lnTo>
                <a:lnTo>
                  <a:pt x="85997" y="905510"/>
                </a:lnTo>
                <a:lnTo>
                  <a:pt x="89756" y="905510"/>
                </a:lnTo>
                <a:lnTo>
                  <a:pt x="94363" y="906780"/>
                </a:lnTo>
                <a:lnTo>
                  <a:pt x="2372456" y="906780"/>
                </a:lnTo>
                <a:lnTo>
                  <a:pt x="2370461" y="908050"/>
                </a:lnTo>
                <a:lnTo>
                  <a:pt x="2366325" y="910590"/>
                </a:lnTo>
                <a:lnTo>
                  <a:pt x="2362074" y="911860"/>
                </a:lnTo>
                <a:lnTo>
                  <a:pt x="2357707" y="914400"/>
                </a:lnTo>
                <a:lnTo>
                  <a:pt x="2353238" y="915670"/>
                </a:lnTo>
                <a:lnTo>
                  <a:pt x="2348651" y="918210"/>
                </a:lnTo>
                <a:lnTo>
                  <a:pt x="2339195" y="920750"/>
                </a:lnTo>
                <a:close/>
              </a:path>
              <a:path w="2418079" h="922020">
                <a:moveTo>
                  <a:pt x="2383403" y="45720"/>
                </a:moveTo>
                <a:lnTo>
                  <a:pt x="2380555" y="41910"/>
                </a:lnTo>
                <a:lnTo>
                  <a:pt x="2380807" y="41910"/>
                </a:lnTo>
                <a:lnTo>
                  <a:pt x="2377801" y="39370"/>
                </a:lnTo>
                <a:lnTo>
                  <a:pt x="2378063" y="39370"/>
                </a:lnTo>
                <a:lnTo>
                  <a:pt x="2374913" y="36830"/>
                </a:lnTo>
                <a:lnTo>
                  <a:pt x="2375194" y="36830"/>
                </a:lnTo>
                <a:lnTo>
                  <a:pt x="2371896" y="34290"/>
                </a:lnTo>
                <a:lnTo>
                  <a:pt x="2372190" y="34290"/>
                </a:lnTo>
                <a:lnTo>
                  <a:pt x="2368765" y="31750"/>
                </a:lnTo>
                <a:lnTo>
                  <a:pt x="2369069" y="31750"/>
                </a:lnTo>
                <a:lnTo>
                  <a:pt x="2365509" y="29210"/>
                </a:lnTo>
                <a:lnTo>
                  <a:pt x="2365823" y="29210"/>
                </a:lnTo>
                <a:lnTo>
                  <a:pt x="2362137" y="26670"/>
                </a:lnTo>
                <a:lnTo>
                  <a:pt x="2362462" y="26670"/>
                </a:lnTo>
                <a:lnTo>
                  <a:pt x="2358662" y="25400"/>
                </a:lnTo>
                <a:lnTo>
                  <a:pt x="2358997" y="25400"/>
                </a:lnTo>
                <a:lnTo>
                  <a:pt x="2355090" y="22860"/>
                </a:lnTo>
                <a:lnTo>
                  <a:pt x="2355436" y="22860"/>
                </a:lnTo>
                <a:lnTo>
                  <a:pt x="2351415" y="21590"/>
                </a:lnTo>
                <a:lnTo>
                  <a:pt x="2351771" y="21590"/>
                </a:lnTo>
                <a:lnTo>
                  <a:pt x="2347656" y="20320"/>
                </a:lnTo>
                <a:lnTo>
                  <a:pt x="2348012" y="20320"/>
                </a:lnTo>
                <a:lnTo>
                  <a:pt x="2343802" y="19050"/>
                </a:lnTo>
                <a:lnTo>
                  <a:pt x="2344169" y="19050"/>
                </a:lnTo>
                <a:lnTo>
                  <a:pt x="2339865" y="17780"/>
                </a:lnTo>
                <a:lnTo>
                  <a:pt x="2340253" y="17780"/>
                </a:lnTo>
                <a:lnTo>
                  <a:pt x="2335855" y="16510"/>
                </a:lnTo>
                <a:lnTo>
                  <a:pt x="2332169" y="16510"/>
                </a:lnTo>
                <a:lnTo>
                  <a:pt x="2327625" y="15240"/>
                </a:lnTo>
                <a:lnTo>
                  <a:pt x="2372456" y="15240"/>
                </a:lnTo>
                <a:lnTo>
                  <a:pt x="2374451" y="16510"/>
                </a:lnTo>
                <a:lnTo>
                  <a:pt x="2378325" y="19050"/>
                </a:lnTo>
                <a:lnTo>
                  <a:pt x="2382042" y="21590"/>
                </a:lnTo>
                <a:lnTo>
                  <a:pt x="2385613" y="25400"/>
                </a:lnTo>
                <a:lnTo>
                  <a:pt x="2389037" y="27940"/>
                </a:lnTo>
                <a:lnTo>
                  <a:pt x="2401924" y="44450"/>
                </a:lnTo>
                <a:lnTo>
                  <a:pt x="2383163" y="44450"/>
                </a:lnTo>
                <a:lnTo>
                  <a:pt x="2383403" y="45720"/>
                </a:lnTo>
                <a:close/>
              </a:path>
              <a:path w="2418079" h="922020">
                <a:moveTo>
                  <a:pt x="34375" y="45720"/>
                </a:moveTo>
                <a:lnTo>
                  <a:pt x="34616" y="44450"/>
                </a:lnTo>
                <a:lnTo>
                  <a:pt x="35325" y="44450"/>
                </a:lnTo>
                <a:lnTo>
                  <a:pt x="34375" y="45720"/>
                </a:lnTo>
                <a:close/>
              </a:path>
              <a:path w="2418079" h="922020">
                <a:moveTo>
                  <a:pt x="2416932" y="836930"/>
                </a:moveTo>
                <a:lnTo>
                  <a:pt x="2401214" y="836930"/>
                </a:lnTo>
                <a:lnTo>
                  <a:pt x="2401790" y="831850"/>
                </a:lnTo>
                <a:lnTo>
                  <a:pt x="2402104" y="828040"/>
                </a:lnTo>
                <a:lnTo>
                  <a:pt x="2402083" y="93980"/>
                </a:lnTo>
                <a:lnTo>
                  <a:pt x="2402015" y="92710"/>
                </a:lnTo>
                <a:lnTo>
                  <a:pt x="2401748" y="88900"/>
                </a:lnTo>
                <a:lnTo>
                  <a:pt x="2401214" y="85090"/>
                </a:lnTo>
                <a:lnTo>
                  <a:pt x="2400481" y="81280"/>
                </a:lnTo>
                <a:lnTo>
                  <a:pt x="2399539" y="77470"/>
                </a:lnTo>
                <a:lnTo>
                  <a:pt x="2398419" y="73660"/>
                </a:lnTo>
                <a:lnTo>
                  <a:pt x="2397110" y="69850"/>
                </a:lnTo>
                <a:lnTo>
                  <a:pt x="2395612" y="66040"/>
                </a:lnTo>
                <a:lnTo>
                  <a:pt x="2395769" y="66040"/>
                </a:lnTo>
                <a:lnTo>
                  <a:pt x="2393948" y="62230"/>
                </a:lnTo>
                <a:lnTo>
                  <a:pt x="2394115" y="62230"/>
                </a:lnTo>
                <a:lnTo>
                  <a:pt x="2392115" y="58420"/>
                </a:lnTo>
                <a:lnTo>
                  <a:pt x="2392293" y="58420"/>
                </a:lnTo>
                <a:lnTo>
                  <a:pt x="2390115" y="54610"/>
                </a:lnTo>
                <a:lnTo>
                  <a:pt x="2390304" y="54610"/>
                </a:lnTo>
                <a:lnTo>
                  <a:pt x="2387948" y="52070"/>
                </a:lnTo>
                <a:lnTo>
                  <a:pt x="2388157" y="52070"/>
                </a:lnTo>
                <a:lnTo>
                  <a:pt x="2385634" y="48260"/>
                </a:lnTo>
                <a:lnTo>
                  <a:pt x="2385854" y="48260"/>
                </a:lnTo>
                <a:lnTo>
                  <a:pt x="2383163" y="44450"/>
                </a:lnTo>
                <a:lnTo>
                  <a:pt x="2401924" y="44450"/>
                </a:lnTo>
                <a:lnTo>
                  <a:pt x="2403634" y="46990"/>
                </a:lnTo>
                <a:lnTo>
                  <a:pt x="2406010" y="50800"/>
                </a:lnTo>
                <a:lnTo>
                  <a:pt x="2408176" y="54610"/>
                </a:lnTo>
                <a:lnTo>
                  <a:pt x="2410156" y="59690"/>
                </a:lnTo>
                <a:lnTo>
                  <a:pt x="2411926" y="63500"/>
                </a:lnTo>
                <a:lnTo>
                  <a:pt x="2413476" y="68580"/>
                </a:lnTo>
                <a:lnTo>
                  <a:pt x="2414807" y="73660"/>
                </a:lnTo>
                <a:lnTo>
                  <a:pt x="2415905" y="77470"/>
                </a:lnTo>
                <a:lnTo>
                  <a:pt x="2416775" y="82550"/>
                </a:lnTo>
                <a:lnTo>
                  <a:pt x="2417402" y="87630"/>
                </a:lnTo>
                <a:lnTo>
                  <a:pt x="2417779" y="92710"/>
                </a:lnTo>
                <a:lnTo>
                  <a:pt x="2417779" y="828040"/>
                </a:lnTo>
                <a:lnTo>
                  <a:pt x="2417402" y="833120"/>
                </a:lnTo>
                <a:lnTo>
                  <a:pt x="2416932" y="836930"/>
                </a:lnTo>
                <a:close/>
              </a:path>
              <a:path w="2418079" h="922020">
                <a:moveTo>
                  <a:pt x="15989" y="90170"/>
                </a:moveTo>
                <a:lnTo>
                  <a:pt x="16030" y="88900"/>
                </a:lnTo>
                <a:lnTo>
                  <a:pt x="15989" y="90170"/>
                </a:lnTo>
                <a:close/>
              </a:path>
              <a:path w="2418079" h="922020">
                <a:moveTo>
                  <a:pt x="2401790" y="90170"/>
                </a:moveTo>
                <a:lnTo>
                  <a:pt x="2401646" y="88900"/>
                </a:lnTo>
                <a:lnTo>
                  <a:pt x="2401790" y="90170"/>
                </a:lnTo>
                <a:close/>
              </a:path>
              <a:path w="2418079" h="922020">
                <a:moveTo>
                  <a:pt x="16701" y="836930"/>
                </a:moveTo>
                <a:lnTo>
                  <a:pt x="16564" y="836930"/>
                </a:lnTo>
                <a:lnTo>
                  <a:pt x="16502" y="835660"/>
                </a:lnTo>
                <a:lnTo>
                  <a:pt x="16701" y="836930"/>
                </a:lnTo>
                <a:close/>
              </a:path>
              <a:path w="2418079" h="922020">
                <a:moveTo>
                  <a:pt x="2416340" y="840740"/>
                </a:moveTo>
                <a:lnTo>
                  <a:pt x="2400481" y="840740"/>
                </a:lnTo>
                <a:lnTo>
                  <a:pt x="2401277" y="835660"/>
                </a:lnTo>
                <a:lnTo>
                  <a:pt x="2401214" y="836930"/>
                </a:lnTo>
                <a:lnTo>
                  <a:pt x="2416932" y="836930"/>
                </a:lnTo>
                <a:lnTo>
                  <a:pt x="2416775" y="838200"/>
                </a:lnTo>
                <a:lnTo>
                  <a:pt x="2416340" y="840740"/>
                </a:lnTo>
                <a:close/>
              </a:path>
              <a:path w="2418079" h="922020">
                <a:moveTo>
                  <a:pt x="17478" y="840740"/>
                </a:moveTo>
                <a:lnTo>
                  <a:pt x="17297" y="840740"/>
                </a:lnTo>
                <a:lnTo>
                  <a:pt x="17224" y="839470"/>
                </a:lnTo>
                <a:lnTo>
                  <a:pt x="17478" y="840740"/>
                </a:lnTo>
                <a:close/>
              </a:path>
              <a:path w="2418079" h="922020">
                <a:moveTo>
                  <a:pt x="2409496" y="863600"/>
                </a:moveTo>
                <a:lnTo>
                  <a:pt x="2392115" y="863600"/>
                </a:lnTo>
                <a:lnTo>
                  <a:pt x="2394115" y="859790"/>
                </a:lnTo>
                <a:lnTo>
                  <a:pt x="2393948" y="859790"/>
                </a:lnTo>
                <a:lnTo>
                  <a:pt x="2395769" y="855980"/>
                </a:lnTo>
                <a:lnTo>
                  <a:pt x="2395612" y="855980"/>
                </a:lnTo>
                <a:lnTo>
                  <a:pt x="2397235" y="852170"/>
                </a:lnTo>
                <a:lnTo>
                  <a:pt x="2398534" y="848360"/>
                </a:lnTo>
                <a:lnTo>
                  <a:pt x="2399643" y="844550"/>
                </a:lnTo>
                <a:lnTo>
                  <a:pt x="2400555" y="839470"/>
                </a:lnTo>
                <a:lnTo>
                  <a:pt x="2400481" y="840740"/>
                </a:lnTo>
                <a:lnTo>
                  <a:pt x="2416340" y="840740"/>
                </a:lnTo>
                <a:lnTo>
                  <a:pt x="2415905" y="843280"/>
                </a:lnTo>
                <a:lnTo>
                  <a:pt x="2414807" y="848360"/>
                </a:lnTo>
                <a:lnTo>
                  <a:pt x="2413476" y="853440"/>
                </a:lnTo>
                <a:lnTo>
                  <a:pt x="2411926" y="857250"/>
                </a:lnTo>
                <a:lnTo>
                  <a:pt x="2410156" y="862330"/>
                </a:lnTo>
                <a:lnTo>
                  <a:pt x="2409496" y="863600"/>
                </a:lnTo>
                <a:close/>
              </a:path>
              <a:path w="2418079" h="922020">
                <a:moveTo>
                  <a:pt x="26212" y="863600"/>
                </a:moveTo>
                <a:lnTo>
                  <a:pt x="25664" y="863600"/>
                </a:lnTo>
                <a:lnTo>
                  <a:pt x="25486" y="862330"/>
                </a:lnTo>
                <a:lnTo>
                  <a:pt x="26212" y="863600"/>
                </a:lnTo>
                <a:close/>
              </a:path>
              <a:path w="2418079" h="922020">
                <a:moveTo>
                  <a:pt x="2404228" y="873760"/>
                </a:moveTo>
                <a:lnTo>
                  <a:pt x="2385634" y="873760"/>
                </a:lnTo>
                <a:lnTo>
                  <a:pt x="2388157" y="869950"/>
                </a:lnTo>
                <a:lnTo>
                  <a:pt x="2387948" y="869950"/>
                </a:lnTo>
                <a:lnTo>
                  <a:pt x="2390304" y="866140"/>
                </a:lnTo>
                <a:lnTo>
                  <a:pt x="2390115" y="866140"/>
                </a:lnTo>
                <a:lnTo>
                  <a:pt x="2392293" y="862330"/>
                </a:lnTo>
                <a:lnTo>
                  <a:pt x="2392115" y="863600"/>
                </a:lnTo>
                <a:lnTo>
                  <a:pt x="2409496" y="863600"/>
                </a:lnTo>
                <a:lnTo>
                  <a:pt x="2408176" y="866140"/>
                </a:lnTo>
                <a:lnTo>
                  <a:pt x="2406010" y="869950"/>
                </a:lnTo>
                <a:lnTo>
                  <a:pt x="2404228" y="873760"/>
                </a:lnTo>
                <a:close/>
              </a:path>
              <a:path w="2418079" h="922020">
                <a:moveTo>
                  <a:pt x="32822" y="873760"/>
                </a:moveTo>
                <a:lnTo>
                  <a:pt x="32145" y="873760"/>
                </a:lnTo>
                <a:lnTo>
                  <a:pt x="31925" y="872490"/>
                </a:lnTo>
                <a:lnTo>
                  <a:pt x="32822" y="873760"/>
                </a:lnTo>
                <a:close/>
              </a:path>
              <a:path w="2418079" h="922020">
                <a:moveTo>
                  <a:pt x="2389037" y="892810"/>
                </a:moveTo>
                <a:lnTo>
                  <a:pt x="2365509" y="892810"/>
                </a:lnTo>
                <a:lnTo>
                  <a:pt x="2369069" y="890270"/>
                </a:lnTo>
                <a:lnTo>
                  <a:pt x="2368765" y="890270"/>
                </a:lnTo>
                <a:lnTo>
                  <a:pt x="2372190" y="887730"/>
                </a:lnTo>
                <a:lnTo>
                  <a:pt x="2371896" y="887730"/>
                </a:lnTo>
                <a:lnTo>
                  <a:pt x="2375194" y="885190"/>
                </a:lnTo>
                <a:lnTo>
                  <a:pt x="2374913" y="885190"/>
                </a:lnTo>
                <a:lnTo>
                  <a:pt x="2378063" y="882650"/>
                </a:lnTo>
                <a:lnTo>
                  <a:pt x="2377801" y="882650"/>
                </a:lnTo>
                <a:lnTo>
                  <a:pt x="2380807" y="878840"/>
                </a:lnTo>
                <a:lnTo>
                  <a:pt x="2380555" y="878840"/>
                </a:lnTo>
                <a:lnTo>
                  <a:pt x="2383403" y="876300"/>
                </a:lnTo>
                <a:lnTo>
                  <a:pt x="2383163" y="876300"/>
                </a:lnTo>
                <a:lnTo>
                  <a:pt x="2385854" y="872490"/>
                </a:lnTo>
                <a:lnTo>
                  <a:pt x="2385634" y="873760"/>
                </a:lnTo>
                <a:lnTo>
                  <a:pt x="2404228" y="873760"/>
                </a:lnTo>
                <a:lnTo>
                  <a:pt x="2392304" y="890270"/>
                </a:lnTo>
                <a:lnTo>
                  <a:pt x="2389037" y="892810"/>
                </a:lnTo>
                <a:close/>
              </a:path>
              <a:path w="2418079" h="922020">
                <a:moveTo>
                  <a:pt x="53799" y="892810"/>
                </a:moveTo>
                <a:lnTo>
                  <a:pt x="52270" y="892810"/>
                </a:lnTo>
                <a:lnTo>
                  <a:pt x="51956" y="891540"/>
                </a:lnTo>
                <a:lnTo>
                  <a:pt x="53799" y="892810"/>
                </a:lnTo>
                <a:close/>
              </a:path>
              <a:path w="2418079" h="922020">
                <a:moveTo>
                  <a:pt x="2372456" y="906780"/>
                </a:moveTo>
                <a:lnTo>
                  <a:pt x="2323416" y="906780"/>
                </a:lnTo>
                <a:lnTo>
                  <a:pt x="2328023" y="905510"/>
                </a:lnTo>
                <a:lnTo>
                  <a:pt x="2331782" y="905510"/>
                </a:lnTo>
                <a:lnTo>
                  <a:pt x="2336243" y="904240"/>
                </a:lnTo>
                <a:lnTo>
                  <a:pt x="2339865" y="904240"/>
                </a:lnTo>
                <a:lnTo>
                  <a:pt x="2344169" y="902970"/>
                </a:lnTo>
                <a:lnTo>
                  <a:pt x="2343802" y="902970"/>
                </a:lnTo>
                <a:lnTo>
                  <a:pt x="2348012" y="901700"/>
                </a:lnTo>
                <a:lnTo>
                  <a:pt x="2347656" y="901700"/>
                </a:lnTo>
                <a:lnTo>
                  <a:pt x="2351771" y="900430"/>
                </a:lnTo>
                <a:lnTo>
                  <a:pt x="2351415" y="900430"/>
                </a:lnTo>
                <a:lnTo>
                  <a:pt x="2355436" y="897890"/>
                </a:lnTo>
                <a:lnTo>
                  <a:pt x="2355090" y="897890"/>
                </a:lnTo>
                <a:lnTo>
                  <a:pt x="2358997" y="896620"/>
                </a:lnTo>
                <a:lnTo>
                  <a:pt x="2358662" y="896620"/>
                </a:lnTo>
                <a:lnTo>
                  <a:pt x="2362462" y="894080"/>
                </a:lnTo>
                <a:lnTo>
                  <a:pt x="2362137" y="894080"/>
                </a:lnTo>
                <a:lnTo>
                  <a:pt x="2365823" y="891540"/>
                </a:lnTo>
                <a:lnTo>
                  <a:pt x="2365509" y="892810"/>
                </a:lnTo>
                <a:lnTo>
                  <a:pt x="2389037" y="892810"/>
                </a:lnTo>
                <a:lnTo>
                  <a:pt x="2385613" y="896620"/>
                </a:lnTo>
                <a:lnTo>
                  <a:pt x="2382042" y="899160"/>
                </a:lnTo>
                <a:lnTo>
                  <a:pt x="2378325" y="902970"/>
                </a:lnTo>
                <a:lnTo>
                  <a:pt x="2374451" y="905510"/>
                </a:lnTo>
                <a:lnTo>
                  <a:pt x="2372456" y="906780"/>
                </a:lnTo>
                <a:close/>
              </a:path>
              <a:path w="2418079" h="922020">
                <a:moveTo>
                  <a:pt x="2329415" y="922020"/>
                </a:moveTo>
                <a:lnTo>
                  <a:pt x="88363" y="922020"/>
                </a:lnTo>
                <a:lnTo>
                  <a:pt x="83432" y="920750"/>
                </a:lnTo>
                <a:lnTo>
                  <a:pt x="2334347" y="920750"/>
                </a:lnTo>
                <a:lnTo>
                  <a:pt x="2329415" y="922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964767" y="6741565"/>
            <a:ext cx="4279265" cy="34804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3550" spc="-10">
                <a:solidFill>
                  <a:srgbClr val="FFFFFF"/>
                </a:solidFill>
                <a:latin typeface="微软雅黑"/>
                <a:cs typeface="微软雅黑"/>
              </a:rPr>
              <a:t>高层经理</a:t>
            </a:r>
            <a:endParaRPr sz="355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3515"/>
              </a:spcBef>
            </a:pPr>
            <a:r>
              <a:rPr dirty="0" sz="3550" spc="-10">
                <a:solidFill>
                  <a:srgbClr val="FFFFFF"/>
                </a:solidFill>
                <a:latin typeface="微软雅黑"/>
                <a:cs typeface="微软雅黑"/>
              </a:rPr>
              <a:t>中层经理</a:t>
            </a:r>
            <a:endParaRPr sz="3550">
              <a:latin typeface="微软雅黑"/>
              <a:cs typeface="微软雅黑"/>
            </a:endParaRPr>
          </a:p>
          <a:p>
            <a:pPr algn="ctr" marL="635">
              <a:lnSpc>
                <a:spcPct val="100000"/>
              </a:lnSpc>
              <a:spcBef>
                <a:spcPts val="3325"/>
              </a:spcBef>
            </a:pPr>
            <a:r>
              <a:rPr dirty="0" sz="3550" spc="-10">
                <a:solidFill>
                  <a:srgbClr val="FFFFFF"/>
                </a:solidFill>
                <a:latin typeface="Arial"/>
                <a:cs typeface="Arial"/>
              </a:rPr>
              <a:t>Group</a:t>
            </a:r>
            <a:r>
              <a:rPr dirty="0" sz="35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50" spc="-5">
                <a:solidFill>
                  <a:srgbClr val="FFFFFF"/>
                </a:solidFill>
                <a:latin typeface="Arial"/>
                <a:cs typeface="Arial"/>
              </a:rPr>
              <a:t>Leader</a:t>
            </a:r>
            <a:endParaRPr sz="35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329"/>
              </a:spcBef>
              <a:tabLst>
                <a:tab pos="2452370" algn="l"/>
              </a:tabLst>
            </a:pPr>
            <a:r>
              <a:rPr dirty="0" sz="3550" spc="-10">
                <a:solidFill>
                  <a:srgbClr val="FFFFFF"/>
                </a:solidFill>
                <a:latin typeface="微软雅黑"/>
                <a:cs typeface="微软雅黑"/>
              </a:rPr>
              <a:t>匠人成员</a:t>
            </a:r>
            <a:r>
              <a:rPr dirty="0" sz="3550" spc="-10">
                <a:solidFill>
                  <a:srgbClr val="FFFFFF"/>
                </a:solidFill>
                <a:latin typeface="微软雅黑"/>
                <a:cs typeface="微软雅黑"/>
              </a:rPr>
              <a:t>	</a:t>
            </a:r>
            <a:r>
              <a:rPr dirty="0" sz="3550" spc="-10">
                <a:solidFill>
                  <a:srgbClr val="FFFFFF"/>
                </a:solidFill>
                <a:latin typeface="微软雅黑"/>
                <a:cs typeface="微软雅黑"/>
              </a:rPr>
              <a:t>团队成员</a:t>
            </a:r>
            <a:endParaRPr sz="3550">
              <a:latin typeface="微软雅黑"/>
              <a:cs typeface="微软雅黑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204838" y="7676634"/>
            <a:ext cx="2747550" cy="27432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10554654" y="6888670"/>
            <a:ext cx="904875" cy="377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>
                <a:latin typeface="微软雅黑"/>
                <a:cs typeface="微软雅黑"/>
              </a:rPr>
              <a:t>执行力</a:t>
            </a:r>
            <a:endParaRPr sz="2300">
              <a:latin typeface="微软雅黑"/>
              <a:cs typeface="微软雅黑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0060845" y="7096747"/>
            <a:ext cx="343535" cy="0"/>
          </a:xfrm>
          <a:custGeom>
            <a:avLst/>
            <a:gdLst/>
            <a:ahLst/>
            <a:cxnLst/>
            <a:rect l="l" t="t" r="r" b="b"/>
            <a:pathLst>
              <a:path w="343534" h="0">
                <a:moveTo>
                  <a:pt x="0" y="0"/>
                </a:moveTo>
                <a:lnTo>
                  <a:pt x="343026" y="0"/>
                </a:lnTo>
              </a:path>
            </a:pathLst>
          </a:custGeom>
          <a:ln w="3175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061316" y="7096778"/>
            <a:ext cx="342265" cy="0"/>
          </a:xfrm>
          <a:custGeom>
            <a:avLst/>
            <a:gdLst/>
            <a:ahLst/>
            <a:cxnLst/>
            <a:rect l="l" t="t" r="r" b="b"/>
            <a:pathLst>
              <a:path w="342265" h="0">
                <a:moveTo>
                  <a:pt x="0" y="0"/>
                </a:moveTo>
                <a:lnTo>
                  <a:pt x="342167" y="0"/>
                </a:lnTo>
              </a:path>
            </a:pathLst>
          </a:custGeom>
          <a:ln w="10470">
            <a:solidFill>
              <a:srgbClr val="C0C8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551666" y="7094694"/>
            <a:ext cx="1513840" cy="1941195"/>
          </a:xfrm>
          <a:custGeom>
            <a:avLst/>
            <a:gdLst/>
            <a:ahLst/>
            <a:cxnLst/>
            <a:rect l="l" t="t" r="r" b="b"/>
            <a:pathLst>
              <a:path w="1513840" h="1941195">
                <a:moveTo>
                  <a:pt x="8261" y="1940799"/>
                </a:moveTo>
                <a:lnTo>
                  <a:pt x="0" y="1934370"/>
                </a:lnTo>
                <a:lnTo>
                  <a:pt x="1505524" y="0"/>
                </a:lnTo>
                <a:lnTo>
                  <a:pt x="1513786" y="6429"/>
                </a:lnTo>
                <a:lnTo>
                  <a:pt x="8261" y="1940799"/>
                </a:lnTo>
                <a:close/>
              </a:path>
            </a:pathLst>
          </a:custGeom>
          <a:solidFill>
            <a:srgbClr val="C0C8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060845" y="7751387"/>
            <a:ext cx="343535" cy="0"/>
          </a:xfrm>
          <a:custGeom>
            <a:avLst/>
            <a:gdLst/>
            <a:ahLst/>
            <a:cxnLst/>
            <a:rect l="l" t="t" r="r" b="b"/>
            <a:pathLst>
              <a:path w="343534" h="0">
                <a:moveTo>
                  <a:pt x="0" y="0"/>
                </a:moveTo>
                <a:lnTo>
                  <a:pt x="343026" y="0"/>
                </a:lnTo>
              </a:path>
            </a:pathLst>
          </a:custGeom>
          <a:ln w="3175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0061316" y="7751471"/>
            <a:ext cx="342265" cy="0"/>
          </a:xfrm>
          <a:custGeom>
            <a:avLst/>
            <a:gdLst/>
            <a:ahLst/>
            <a:cxnLst/>
            <a:rect l="l" t="t" r="r" b="b"/>
            <a:pathLst>
              <a:path w="342265" h="0">
                <a:moveTo>
                  <a:pt x="0" y="0"/>
                </a:moveTo>
                <a:lnTo>
                  <a:pt x="342167" y="0"/>
                </a:lnTo>
              </a:path>
            </a:pathLst>
          </a:custGeom>
          <a:ln w="10470">
            <a:solidFill>
              <a:srgbClr val="C0C8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876651" y="7748570"/>
            <a:ext cx="1188085" cy="1595120"/>
          </a:xfrm>
          <a:custGeom>
            <a:avLst/>
            <a:gdLst/>
            <a:ahLst/>
            <a:cxnLst/>
            <a:rect l="l" t="t" r="r" b="b"/>
            <a:pathLst>
              <a:path w="1188084" h="1595120">
                <a:moveTo>
                  <a:pt x="8408" y="1594789"/>
                </a:moveTo>
                <a:lnTo>
                  <a:pt x="0" y="1588548"/>
                </a:lnTo>
                <a:lnTo>
                  <a:pt x="1179325" y="0"/>
                </a:lnTo>
                <a:lnTo>
                  <a:pt x="1187733" y="6240"/>
                </a:lnTo>
                <a:lnTo>
                  <a:pt x="8408" y="1594789"/>
                </a:lnTo>
                <a:close/>
              </a:path>
            </a:pathLst>
          </a:custGeom>
          <a:solidFill>
            <a:srgbClr val="C0C8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10048616" y="7543362"/>
            <a:ext cx="1117600" cy="1031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  <a:tabLst>
                <a:tab pos="414655" algn="l"/>
              </a:tabLst>
            </a:pPr>
            <a:r>
              <a:rPr dirty="0" u="sng" sz="2300">
                <a:uFill>
                  <a:solidFill>
                    <a:srgbClr val="C0C8E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300">
                <a:uFill>
                  <a:solidFill>
                    <a:srgbClr val="C0C8E3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300" spc="140">
                <a:latin typeface="Times New Roman"/>
                <a:cs typeface="Times New Roman"/>
              </a:rPr>
              <a:t> </a:t>
            </a:r>
            <a:r>
              <a:rPr dirty="0" sz="2300">
                <a:latin typeface="微软雅黑"/>
                <a:cs typeface="微软雅黑"/>
              </a:rPr>
              <a:t>悟性</a:t>
            </a:r>
            <a:endParaRPr sz="2300">
              <a:latin typeface="微软雅黑"/>
              <a:cs typeface="微软雅黑"/>
            </a:endParaRPr>
          </a:p>
          <a:p>
            <a:pPr algn="r" marR="5080">
              <a:lnSpc>
                <a:spcPct val="100000"/>
              </a:lnSpc>
              <a:spcBef>
                <a:spcPts val="2395"/>
              </a:spcBef>
            </a:pPr>
            <a:r>
              <a:rPr dirty="0" sz="2300">
                <a:latin typeface="微软雅黑"/>
                <a:cs typeface="微软雅黑"/>
              </a:rPr>
              <a:t>经验</a:t>
            </a:r>
            <a:endParaRPr sz="2300">
              <a:latin typeface="微软雅黑"/>
              <a:cs typeface="微软雅黑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9146978" y="8402509"/>
            <a:ext cx="918844" cy="1218565"/>
          </a:xfrm>
          <a:custGeom>
            <a:avLst/>
            <a:gdLst/>
            <a:ahLst/>
            <a:cxnLst/>
            <a:rect l="l" t="t" r="r" b="b"/>
            <a:pathLst>
              <a:path w="918845" h="1218565">
                <a:moveTo>
                  <a:pt x="8376" y="1218003"/>
                </a:moveTo>
                <a:lnTo>
                  <a:pt x="0" y="1211710"/>
                </a:lnTo>
                <a:lnTo>
                  <a:pt x="910150" y="0"/>
                </a:lnTo>
                <a:lnTo>
                  <a:pt x="918527" y="6281"/>
                </a:lnTo>
                <a:lnTo>
                  <a:pt x="8376" y="1218003"/>
                </a:lnTo>
                <a:close/>
              </a:path>
            </a:pathLst>
          </a:custGeom>
          <a:solidFill>
            <a:srgbClr val="C0C8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10554654" y="8852737"/>
            <a:ext cx="1197610" cy="377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>
                <a:latin typeface="微软雅黑"/>
                <a:cs typeface="微软雅黑"/>
              </a:rPr>
              <a:t>知识技能</a:t>
            </a:r>
            <a:endParaRPr sz="2300">
              <a:latin typeface="微软雅黑"/>
              <a:cs typeface="微软雅黑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0060845" y="9060666"/>
            <a:ext cx="343535" cy="0"/>
          </a:xfrm>
          <a:custGeom>
            <a:avLst/>
            <a:gdLst/>
            <a:ahLst/>
            <a:cxnLst/>
            <a:rect l="l" t="t" r="r" b="b"/>
            <a:pathLst>
              <a:path w="343534" h="0">
                <a:moveTo>
                  <a:pt x="0" y="0"/>
                </a:moveTo>
                <a:lnTo>
                  <a:pt x="343026" y="0"/>
                </a:lnTo>
              </a:path>
            </a:pathLst>
          </a:custGeom>
          <a:ln w="3175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061316" y="9060854"/>
            <a:ext cx="342265" cy="0"/>
          </a:xfrm>
          <a:custGeom>
            <a:avLst/>
            <a:gdLst/>
            <a:ahLst/>
            <a:cxnLst/>
            <a:rect l="l" t="t" r="r" b="b"/>
            <a:pathLst>
              <a:path w="342265" h="0">
                <a:moveTo>
                  <a:pt x="0" y="0"/>
                </a:moveTo>
                <a:lnTo>
                  <a:pt x="342167" y="0"/>
                </a:lnTo>
              </a:path>
            </a:pathLst>
          </a:custGeom>
          <a:ln w="10470">
            <a:solidFill>
              <a:srgbClr val="C0C8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419597" y="9057347"/>
            <a:ext cx="644525" cy="839469"/>
          </a:xfrm>
          <a:custGeom>
            <a:avLst/>
            <a:gdLst/>
            <a:ahLst/>
            <a:cxnLst/>
            <a:rect l="l" t="t" r="r" b="b"/>
            <a:pathLst>
              <a:path w="644525" h="839470">
                <a:moveTo>
                  <a:pt x="8313" y="839230"/>
                </a:moveTo>
                <a:lnTo>
                  <a:pt x="0" y="832875"/>
                </a:lnTo>
                <a:lnTo>
                  <a:pt x="635959" y="0"/>
                </a:lnTo>
                <a:lnTo>
                  <a:pt x="644284" y="6355"/>
                </a:lnTo>
                <a:lnTo>
                  <a:pt x="8313" y="839230"/>
                </a:lnTo>
                <a:close/>
              </a:path>
            </a:pathLst>
          </a:custGeom>
          <a:solidFill>
            <a:srgbClr val="C0C8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1757633" y="824478"/>
            <a:ext cx="2329815" cy="5791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25" b="1">
                <a:latin typeface="微软雅黑"/>
                <a:cs typeface="微软雅黑"/>
              </a:rPr>
              <a:t>个人和团</a:t>
            </a:r>
            <a:r>
              <a:rPr dirty="0" sz="3600" spc="30" b="1">
                <a:latin typeface="微软雅黑"/>
                <a:cs typeface="微软雅黑"/>
              </a:rPr>
              <a:t>队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2" name="object 8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73" name="object 73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74" name="object 74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75" name="object 75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76" name="object 76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77" name="object 77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78" name="object 78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79" name="object 79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80" name="object 80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81" name="object 81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81695" y="807924"/>
            <a:ext cx="947419" cy="5791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25" b="1">
                <a:latin typeface="微软雅黑"/>
                <a:cs typeface="微软雅黑"/>
              </a:rPr>
              <a:t>工</a:t>
            </a:r>
            <a:r>
              <a:rPr dirty="0" sz="3600" spc="30" b="1">
                <a:latin typeface="微软雅黑"/>
                <a:cs typeface="微软雅黑"/>
              </a:rPr>
              <a:t>具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项目管理工具：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73675" y="3720253"/>
            <a:ext cx="15484475" cy="3795395"/>
          </a:xfrm>
          <a:prstGeom prst="rect">
            <a:avLst/>
          </a:prstGeom>
        </p:spPr>
        <p:txBody>
          <a:bodyPr wrap="square" lIns="0" tIns="26352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2075"/>
              </a:spcBef>
            </a:pPr>
            <a:r>
              <a:rPr dirty="0" sz="3300" spc="-5">
                <a:latin typeface="微软雅黑"/>
                <a:cs typeface="微软雅黑"/>
              </a:rPr>
              <a:t>TFS，JIRA,</a:t>
            </a:r>
            <a:r>
              <a:rPr dirty="0" sz="3300" spc="-10">
                <a:latin typeface="微软雅黑"/>
                <a:cs typeface="微软雅黑"/>
              </a:rPr>
              <a:t>禅道</a:t>
            </a:r>
            <a:r>
              <a:rPr dirty="0" sz="3300" spc="-5">
                <a:latin typeface="微软雅黑"/>
                <a:cs typeface="微软雅黑"/>
              </a:rPr>
              <a:t>，Teambition，Worktile，</a:t>
            </a:r>
            <a:r>
              <a:rPr dirty="0" sz="3300" spc="-10">
                <a:latin typeface="微软雅黑"/>
                <a:cs typeface="微软雅黑"/>
              </a:rPr>
              <a:t>青铜器</a:t>
            </a:r>
            <a:r>
              <a:rPr dirty="0" sz="3300" spc="-5">
                <a:latin typeface="微软雅黑"/>
                <a:cs typeface="微软雅黑"/>
              </a:rPr>
              <a:t>，redmine，</a:t>
            </a:r>
            <a:r>
              <a:rPr dirty="0" sz="3300" spc="-10">
                <a:latin typeface="微软雅黑"/>
                <a:cs typeface="微软雅黑"/>
              </a:rPr>
              <a:t>码云</a:t>
            </a:r>
            <a:endParaRPr sz="33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975"/>
              </a:spcBef>
              <a:tabLst>
                <a:tab pos="1441450" algn="l"/>
                <a:tab pos="13685519" algn="l"/>
              </a:tabLst>
            </a:pPr>
            <a:r>
              <a:rPr dirty="0" sz="3300" spc="-5">
                <a:latin typeface="微软雅黑"/>
                <a:cs typeface="微软雅黑"/>
              </a:rPr>
              <a:t>CI/CD	JenKins</a:t>
            </a:r>
            <a:r>
              <a:rPr dirty="0" sz="3300" spc="15">
                <a:latin typeface="微软雅黑"/>
                <a:cs typeface="微软雅黑"/>
              </a:rPr>
              <a:t> </a:t>
            </a:r>
            <a:r>
              <a:rPr dirty="0" sz="3300" spc="-5">
                <a:latin typeface="微软雅黑"/>
                <a:cs typeface="微软雅黑"/>
              </a:rPr>
              <a:t>，TeamCity</a:t>
            </a:r>
            <a:r>
              <a:rPr dirty="0" sz="3300" spc="-10">
                <a:latin typeface="微软雅黑"/>
                <a:cs typeface="微软雅黑"/>
              </a:rPr>
              <a:t>、</a:t>
            </a:r>
            <a:r>
              <a:rPr dirty="0" sz="3300" spc="-5">
                <a:latin typeface="微软雅黑"/>
                <a:cs typeface="微软雅黑"/>
              </a:rPr>
              <a:t>Jenkins</a:t>
            </a:r>
            <a:r>
              <a:rPr dirty="0" sz="3300" spc="-10">
                <a:latin typeface="微软雅黑"/>
                <a:cs typeface="微软雅黑"/>
              </a:rPr>
              <a:t>、</a:t>
            </a:r>
            <a:r>
              <a:rPr dirty="0" sz="3300" spc="-5">
                <a:latin typeface="微软雅黑"/>
                <a:cs typeface="微软雅黑"/>
              </a:rPr>
              <a:t>Travis</a:t>
            </a:r>
            <a:r>
              <a:rPr dirty="0" sz="3300" spc="15">
                <a:latin typeface="微软雅黑"/>
                <a:cs typeface="微软雅黑"/>
              </a:rPr>
              <a:t> </a:t>
            </a:r>
            <a:r>
              <a:rPr dirty="0" sz="3300" spc="-5">
                <a:latin typeface="微软雅黑"/>
                <a:cs typeface="微软雅黑"/>
              </a:rPr>
              <a:t>CI</a:t>
            </a:r>
            <a:r>
              <a:rPr dirty="0" sz="3300" spc="-10">
                <a:latin typeface="微软雅黑"/>
                <a:cs typeface="微软雅黑"/>
              </a:rPr>
              <a:t>、</a:t>
            </a:r>
            <a:r>
              <a:rPr dirty="0" sz="3300" spc="-5">
                <a:latin typeface="微软雅黑"/>
                <a:cs typeface="微软雅黑"/>
              </a:rPr>
              <a:t>AppVeyor</a:t>
            </a:r>
            <a:r>
              <a:rPr dirty="0" sz="3300" spc="15">
                <a:latin typeface="微软雅黑"/>
                <a:cs typeface="微软雅黑"/>
              </a:rPr>
              <a:t> </a:t>
            </a:r>
            <a:r>
              <a:rPr dirty="0" sz="3300" spc="-5">
                <a:latin typeface="微软雅黑"/>
                <a:cs typeface="微软雅黑"/>
              </a:rPr>
              <a:t>，Azure	Pipelines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4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70"/>
              </a:spcBef>
            </a:pPr>
            <a:r>
              <a:rPr dirty="0" sz="3300" spc="-10" b="1">
                <a:latin typeface="微软雅黑"/>
                <a:cs typeface="微软雅黑"/>
              </a:rPr>
              <a:t>配置管理工具：</a:t>
            </a:r>
            <a:endParaRPr sz="3300">
              <a:latin typeface="微软雅黑"/>
              <a:cs typeface="微软雅黑"/>
            </a:endParaRPr>
          </a:p>
          <a:p>
            <a:pPr marL="136525">
              <a:lnSpc>
                <a:spcPct val="100000"/>
              </a:lnSpc>
              <a:spcBef>
                <a:spcPts val="1975"/>
              </a:spcBef>
            </a:pPr>
            <a:r>
              <a:rPr dirty="0" sz="3300" spc="-5">
                <a:latin typeface="微软雅黑"/>
                <a:cs typeface="微软雅黑"/>
              </a:rPr>
              <a:t>GIT，SVN，TFS，</a:t>
            </a:r>
            <a:r>
              <a:rPr dirty="0" sz="3300" spc="-10">
                <a:latin typeface="微软雅黑"/>
                <a:cs typeface="微软雅黑"/>
              </a:rPr>
              <a:t>码云</a:t>
            </a:r>
            <a:endParaRPr sz="33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248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53664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 h="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3810">
            <a:solidFill>
              <a:srgbClr val="385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63" y="2655570"/>
            <a:ext cx="0" cy="4771390"/>
          </a:xfrm>
          <a:custGeom>
            <a:avLst/>
            <a:gdLst/>
            <a:ahLst/>
            <a:cxnLst/>
            <a:rect l="l" t="t" r="r" b="b"/>
            <a:pathLst>
              <a:path w="0" h="4771390">
                <a:moveTo>
                  <a:pt x="0" y="0"/>
                </a:moveTo>
                <a:lnTo>
                  <a:pt x="0" y="4771390"/>
                </a:lnTo>
              </a:path>
            </a:pathLst>
          </a:custGeom>
          <a:ln w="3926">
            <a:solidFill>
              <a:srgbClr val="385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26" y="2658112"/>
            <a:ext cx="20096480" cy="0"/>
          </a:xfrm>
          <a:custGeom>
            <a:avLst/>
            <a:gdLst/>
            <a:ahLst/>
            <a:cxnLst/>
            <a:rect l="l" t="t" r="r" b="b"/>
            <a:pathLst>
              <a:path w="20096480" h="0">
                <a:moveTo>
                  <a:pt x="0" y="0"/>
                </a:moveTo>
                <a:lnTo>
                  <a:pt x="20096246" y="0"/>
                </a:lnTo>
              </a:path>
            </a:pathLst>
          </a:custGeom>
          <a:ln w="3926">
            <a:solidFill>
              <a:srgbClr val="385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102137" y="2656149"/>
            <a:ext cx="0" cy="4770755"/>
          </a:xfrm>
          <a:custGeom>
            <a:avLst/>
            <a:gdLst/>
            <a:ahLst/>
            <a:cxnLst/>
            <a:rect l="l" t="t" r="r" b="b"/>
            <a:pathLst>
              <a:path w="0" h="4770755">
                <a:moveTo>
                  <a:pt x="0" y="0"/>
                </a:moveTo>
                <a:lnTo>
                  <a:pt x="0" y="4770598"/>
                </a:lnTo>
              </a:path>
            </a:pathLst>
          </a:custGeom>
          <a:ln w="3926">
            <a:solidFill>
              <a:srgbClr val="385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7428865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 h="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3809">
            <a:solidFill>
              <a:srgbClr val="385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26" y="7424784"/>
            <a:ext cx="20096480" cy="0"/>
          </a:xfrm>
          <a:custGeom>
            <a:avLst/>
            <a:gdLst/>
            <a:ahLst/>
            <a:cxnLst/>
            <a:rect l="l" t="t" r="r" b="b"/>
            <a:pathLst>
              <a:path w="20096480" h="0">
                <a:moveTo>
                  <a:pt x="0" y="0"/>
                </a:moveTo>
                <a:lnTo>
                  <a:pt x="20096246" y="0"/>
                </a:lnTo>
              </a:path>
            </a:pathLst>
          </a:custGeom>
          <a:ln w="3926">
            <a:solidFill>
              <a:srgbClr val="385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26" y="2660076"/>
            <a:ext cx="20096480" cy="4763135"/>
          </a:xfrm>
          <a:prstGeom prst="rect"/>
          <a:solidFill>
            <a:srgbClr val="385622">
              <a:alpha val="50199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87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915"/>
              </a:spcBef>
            </a:pPr>
            <a:r>
              <a:rPr dirty="0" sz="6600" spc="-5">
                <a:solidFill>
                  <a:srgbClr val="FFFFFF"/>
                </a:solidFill>
              </a:rPr>
              <a:t>三、建立过程体系的实践探</a:t>
            </a:r>
            <a:r>
              <a:rPr dirty="0" sz="6600">
                <a:solidFill>
                  <a:srgbClr val="FFFFFF"/>
                </a:solidFill>
              </a:rPr>
              <a:t>索</a:t>
            </a:r>
            <a:endParaRPr sz="6600"/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9716" y="791883"/>
            <a:ext cx="4633595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25"/>
              <a:t>对过程体系作用的理</a:t>
            </a:r>
            <a:r>
              <a:rPr dirty="0" sz="3600" spc="30"/>
              <a:t>解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413141" y="3500061"/>
            <a:ext cx="8129905" cy="45485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90"/>
              </a:spcBef>
              <a:buFont typeface="Wingdings"/>
              <a:buChar char=""/>
              <a:tabLst>
                <a:tab pos="577850" algn="l"/>
                <a:tab pos="578485" algn="l"/>
              </a:tabLst>
            </a:pPr>
            <a:r>
              <a:rPr dirty="0" sz="3300" spc="-10" b="1">
                <a:latin typeface="微软雅黑"/>
                <a:cs typeface="微软雅黑"/>
              </a:rPr>
              <a:t>团队由人治变为法治的“大法”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"/>
            </a:pPr>
            <a:endParaRPr sz="3400">
              <a:latin typeface="Times New Roman"/>
              <a:cs typeface="Times New Roman"/>
            </a:endParaRPr>
          </a:p>
          <a:p>
            <a:pPr marL="577850" indent="-565785">
              <a:lnSpc>
                <a:spcPct val="100000"/>
              </a:lnSpc>
              <a:spcBef>
                <a:spcPts val="5"/>
              </a:spcBef>
              <a:buFont typeface="Wingdings"/>
              <a:buChar char=""/>
              <a:tabLst>
                <a:tab pos="577850" algn="l"/>
                <a:tab pos="578485" algn="l"/>
              </a:tabLst>
            </a:pPr>
            <a:r>
              <a:rPr dirty="0" sz="3300" spc="-10" b="1">
                <a:latin typeface="微软雅黑"/>
                <a:cs typeface="微软雅黑"/>
              </a:rPr>
              <a:t>让团队有章可循，是做事情的套路和章法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"/>
            </a:pPr>
            <a:endParaRPr sz="3400">
              <a:latin typeface="Times New Roman"/>
              <a:cs typeface="Times New Roman"/>
            </a:endParaRPr>
          </a:p>
          <a:p>
            <a:pPr marL="577850" indent="-565785">
              <a:lnSpc>
                <a:spcPct val="100000"/>
              </a:lnSpc>
              <a:spcBef>
                <a:spcPts val="5"/>
              </a:spcBef>
              <a:buFont typeface="Wingdings"/>
              <a:buChar char=""/>
              <a:tabLst>
                <a:tab pos="577850" algn="l"/>
                <a:tab pos="578485" algn="l"/>
              </a:tabLst>
            </a:pPr>
            <a:r>
              <a:rPr dirty="0" sz="3300" spc="-10" b="1">
                <a:latin typeface="微软雅黑"/>
                <a:cs typeface="微软雅黑"/>
              </a:rPr>
              <a:t>解决团队组织间纵向层面的“谷仓困局”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"/>
            </a:pPr>
            <a:endParaRPr sz="3400">
              <a:latin typeface="Times New Roman"/>
              <a:cs typeface="Times New Roman"/>
            </a:endParaRPr>
          </a:p>
          <a:p>
            <a:pPr marL="577850" indent="-565785">
              <a:lnSpc>
                <a:spcPct val="100000"/>
              </a:lnSpc>
              <a:spcBef>
                <a:spcPts val="5"/>
              </a:spcBef>
              <a:buFont typeface="Wingdings"/>
              <a:buChar char=""/>
              <a:tabLst>
                <a:tab pos="577850" algn="l"/>
                <a:tab pos="578485" algn="l"/>
              </a:tabLst>
            </a:pPr>
            <a:r>
              <a:rPr dirty="0" sz="3300" spc="-10" b="1">
                <a:latin typeface="微软雅黑"/>
                <a:cs typeface="微软雅黑"/>
              </a:rPr>
              <a:t>也要重视同一“谷仓”内部的横向联系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"/>
            </a:pPr>
            <a:endParaRPr sz="3400">
              <a:latin typeface="Times New Roman"/>
              <a:cs typeface="Times New Roman"/>
            </a:endParaRPr>
          </a:p>
          <a:p>
            <a:pPr marL="577850" indent="-565785">
              <a:lnSpc>
                <a:spcPct val="100000"/>
              </a:lnSpc>
              <a:buFont typeface="Wingdings"/>
              <a:buChar char=""/>
              <a:tabLst>
                <a:tab pos="577850" algn="l"/>
                <a:tab pos="578485" algn="l"/>
              </a:tabLst>
            </a:pPr>
            <a:r>
              <a:rPr dirty="0" sz="3300" spc="-10" b="1">
                <a:latin typeface="微软雅黑"/>
                <a:cs typeface="微软雅黑"/>
              </a:rPr>
              <a:t>提倡工具协作来效率</a:t>
            </a:r>
            <a:endParaRPr sz="33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242465" y="3779278"/>
            <a:ext cx="6867363" cy="38879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6" name="object 6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9819" y="836415"/>
            <a:ext cx="5093970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25"/>
              <a:t>建立过程体系的注意事</a:t>
            </a:r>
            <a:r>
              <a:rPr dirty="0" sz="3600" spc="30"/>
              <a:t>项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0571710" y="3147842"/>
            <a:ext cx="8176895" cy="55537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24840" indent="-612775">
              <a:lnSpc>
                <a:spcPct val="100000"/>
              </a:lnSpc>
              <a:spcBef>
                <a:spcPts val="90"/>
              </a:spcBef>
              <a:buAutoNum type="arabicPeriod"/>
              <a:tabLst>
                <a:tab pos="624840" algn="l"/>
                <a:tab pos="625475" algn="l"/>
              </a:tabLst>
            </a:pPr>
            <a:r>
              <a:rPr dirty="0" sz="3300" spc="-10" b="1">
                <a:latin typeface="微软雅黑"/>
                <a:cs typeface="微软雅黑"/>
              </a:rPr>
              <a:t>选好合适的人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΢"/>
              <a:buAutoNum type="arabicPeriod"/>
            </a:pPr>
            <a:endParaRPr sz="3400">
              <a:latin typeface="Times New Roman"/>
              <a:cs typeface="Times New Roman"/>
            </a:endParaRPr>
          </a:p>
          <a:p>
            <a:pPr marL="624840" indent="-61277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624840" algn="l"/>
                <a:tab pos="625475" algn="l"/>
              </a:tabLst>
            </a:pPr>
            <a:r>
              <a:rPr dirty="0" sz="3300" spc="-10" b="1">
                <a:latin typeface="微软雅黑"/>
                <a:cs typeface="微软雅黑"/>
              </a:rPr>
              <a:t>要有计划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΢"/>
              <a:buAutoNum type="arabicPeriod"/>
            </a:pPr>
            <a:endParaRPr sz="3400">
              <a:latin typeface="Times New Roman"/>
              <a:cs typeface="Times New Roman"/>
            </a:endParaRPr>
          </a:p>
          <a:p>
            <a:pPr marL="624840" indent="-61277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624840" algn="l"/>
                <a:tab pos="625475" algn="l"/>
              </a:tabLst>
            </a:pPr>
            <a:r>
              <a:rPr dirty="0" sz="3300" spc="-10" b="1">
                <a:latin typeface="微软雅黑"/>
                <a:cs typeface="微软雅黑"/>
              </a:rPr>
              <a:t>要先熟悉模型，再编写体系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΢"/>
              <a:buAutoNum type="arabicPeriod"/>
            </a:pPr>
            <a:endParaRPr sz="3400">
              <a:latin typeface="Times New Roman"/>
              <a:cs typeface="Times New Roman"/>
            </a:endParaRPr>
          </a:p>
          <a:p>
            <a:pPr marL="624840" indent="-61277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624840" algn="l"/>
                <a:tab pos="625475" algn="l"/>
              </a:tabLst>
            </a:pPr>
            <a:r>
              <a:rPr dirty="0" sz="3300" spc="-10" b="1">
                <a:latin typeface="微软雅黑"/>
                <a:cs typeface="微软雅黑"/>
              </a:rPr>
              <a:t>责任人要模拟体系的运行，吃自己的狗粮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΢"/>
              <a:buAutoNum type="arabicPeriod"/>
            </a:pPr>
            <a:endParaRPr sz="3400">
              <a:latin typeface="Times New Roman"/>
              <a:cs typeface="Times New Roman"/>
            </a:endParaRPr>
          </a:p>
          <a:p>
            <a:pPr marL="624840" indent="-612775">
              <a:lnSpc>
                <a:spcPct val="100000"/>
              </a:lnSpc>
              <a:buAutoNum type="arabicPeriod"/>
              <a:tabLst>
                <a:tab pos="624840" algn="l"/>
                <a:tab pos="625475" algn="l"/>
              </a:tabLst>
            </a:pPr>
            <a:r>
              <a:rPr dirty="0" sz="3300" spc="-10" b="1">
                <a:latin typeface="微软雅黑"/>
                <a:cs typeface="微软雅黑"/>
              </a:rPr>
              <a:t>要有评审，验收、试运行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΢"/>
              <a:buAutoNum type="arabicPeriod"/>
            </a:pPr>
            <a:endParaRPr sz="3400">
              <a:latin typeface="Times New Roman"/>
              <a:cs typeface="Times New Roman"/>
            </a:endParaRPr>
          </a:p>
          <a:p>
            <a:pPr marL="624840" indent="-612775">
              <a:lnSpc>
                <a:spcPct val="100000"/>
              </a:lnSpc>
              <a:buAutoNum type="arabicPeriod"/>
              <a:tabLst>
                <a:tab pos="624840" algn="l"/>
                <a:tab pos="625475" algn="l"/>
              </a:tabLst>
            </a:pPr>
            <a:r>
              <a:rPr dirty="0" sz="3300" spc="-10" b="1">
                <a:latin typeface="微软雅黑"/>
                <a:cs typeface="微软雅黑"/>
              </a:rPr>
              <a:t>正式应用</a:t>
            </a:r>
            <a:endParaRPr sz="33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22782" y="3296831"/>
            <a:ext cx="1229995" cy="5219700"/>
          </a:xfrm>
          <a:custGeom>
            <a:avLst/>
            <a:gdLst/>
            <a:ahLst/>
            <a:cxnLst/>
            <a:rect l="l" t="t" r="r" b="b"/>
            <a:pathLst>
              <a:path w="1229995" h="5219700">
                <a:moveTo>
                  <a:pt x="1229679" y="38100"/>
                </a:moveTo>
                <a:lnTo>
                  <a:pt x="792279" y="38100"/>
                </a:lnTo>
                <a:lnTo>
                  <a:pt x="807315" y="25400"/>
                </a:lnTo>
                <a:lnTo>
                  <a:pt x="857617" y="25400"/>
                </a:lnTo>
                <a:lnTo>
                  <a:pt x="876046" y="12700"/>
                </a:lnTo>
                <a:lnTo>
                  <a:pt x="935898" y="12700"/>
                </a:lnTo>
                <a:lnTo>
                  <a:pt x="957279" y="0"/>
                </a:lnTo>
                <a:lnTo>
                  <a:pt x="1229480" y="0"/>
                </a:lnTo>
                <a:lnTo>
                  <a:pt x="1229679" y="38100"/>
                </a:lnTo>
                <a:close/>
              </a:path>
              <a:path w="1229995" h="5219700">
                <a:moveTo>
                  <a:pt x="1075904" y="50800"/>
                </a:moveTo>
                <a:lnTo>
                  <a:pt x="741411" y="50800"/>
                </a:lnTo>
                <a:lnTo>
                  <a:pt x="752636" y="38100"/>
                </a:lnTo>
                <a:lnTo>
                  <a:pt x="1100605" y="38100"/>
                </a:lnTo>
                <a:lnTo>
                  <a:pt x="1075904" y="50800"/>
                </a:lnTo>
                <a:close/>
              </a:path>
              <a:path w="1229995" h="5219700">
                <a:moveTo>
                  <a:pt x="920902" y="63500"/>
                </a:moveTo>
                <a:lnTo>
                  <a:pt x="721297" y="63500"/>
                </a:lnTo>
                <a:lnTo>
                  <a:pt x="725956" y="50800"/>
                </a:lnTo>
                <a:lnTo>
                  <a:pt x="941311" y="50800"/>
                </a:lnTo>
                <a:lnTo>
                  <a:pt x="920902" y="63500"/>
                </a:lnTo>
                <a:close/>
              </a:path>
              <a:path w="1229995" h="5219700">
                <a:moveTo>
                  <a:pt x="832351" y="76200"/>
                </a:moveTo>
                <a:lnTo>
                  <a:pt x="701057" y="76200"/>
                </a:lnTo>
                <a:lnTo>
                  <a:pt x="704701" y="63500"/>
                </a:lnTo>
                <a:lnTo>
                  <a:pt x="848717" y="63500"/>
                </a:lnTo>
                <a:lnTo>
                  <a:pt x="832351" y="76200"/>
                </a:lnTo>
                <a:close/>
              </a:path>
              <a:path w="1229995" h="5219700">
                <a:moveTo>
                  <a:pt x="778416" y="88900"/>
                </a:moveTo>
                <a:lnTo>
                  <a:pt x="691549" y="88900"/>
                </a:lnTo>
                <a:lnTo>
                  <a:pt x="694429" y="76200"/>
                </a:lnTo>
                <a:lnTo>
                  <a:pt x="790949" y="76200"/>
                </a:lnTo>
                <a:lnTo>
                  <a:pt x="778416" y="88900"/>
                </a:lnTo>
                <a:close/>
              </a:path>
              <a:path w="1229995" h="5219700">
                <a:moveTo>
                  <a:pt x="750081" y="101600"/>
                </a:moveTo>
                <a:lnTo>
                  <a:pt x="685842" y="101600"/>
                </a:lnTo>
                <a:lnTo>
                  <a:pt x="687099" y="88900"/>
                </a:lnTo>
                <a:lnTo>
                  <a:pt x="754594" y="88900"/>
                </a:lnTo>
                <a:lnTo>
                  <a:pt x="750081" y="101600"/>
                </a:lnTo>
                <a:close/>
              </a:path>
              <a:path w="1229995" h="5219700">
                <a:moveTo>
                  <a:pt x="732218" y="2527300"/>
                </a:moveTo>
                <a:lnTo>
                  <a:pt x="674115" y="2527300"/>
                </a:lnTo>
                <a:lnTo>
                  <a:pt x="677769" y="2514600"/>
                </a:lnTo>
                <a:lnTo>
                  <a:pt x="685476" y="2514600"/>
                </a:lnTo>
                <a:lnTo>
                  <a:pt x="685476" y="101600"/>
                </a:lnTo>
                <a:lnTo>
                  <a:pt x="732510" y="101600"/>
                </a:lnTo>
                <a:lnTo>
                  <a:pt x="731150" y="114300"/>
                </a:lnTo>
                <a:lnTo>
                  <a:pt x="732595" y="114300"/>
                </a:lnTo>
                <a:lnTo>
                  <a:pt x="732595" y="2514600"/>
                </a:lnTo>
                <a:lnTo>
                  <a:pt x="732218" y="2527300"/>
                </a:lnTo>
                <a:close/>
              </a:path>
              <a:path w="1229995" h="5219700">
                <a:moveTo>
                  <a:pt x="731150" y="114300"/>
                </a:moveTo>
                <a:lnTo>
                  <a:pt x="732510" y="101600"/>
                </a:lnTo>
                <a:lnTo>
                  <a:pt x="732017" y="106949"/>
                </a:lnTo>
                <a:lnTo>
                  <a:pt x="731150" y="114300"/>
                </a:lnTo>
                <a:close/>
              </a:path>
              <a:path w="1229995" h="5219700">
                <a:moveTo>
                  <a:pt x="732017" y="106949"/>
                </a:moveTo>
                <a:lnTo>
                  <a:pt x="732510" y="101600"/>
                </a:lnTo>
                <a:lnTo>
                  <a:pt x="732228" y="105156"/>
                </a:lnTo>
                <a:lnTo>
                  <a:pt x="732017" y="106949"/>
                </a:lnTo>
                <a:close/>
              </a:path>
              <a:path w="1229995" h="5219700">
                <a:moveTo>
                  <a:pt x="732228" y="105156"/>
                </a:moveTo>
                <a:lnTo>
                  <a:pt x="732574" y="101600"/>
                </a:lnTo>
                <a:lnTo>
                  <a:pt x="732591" y="102077"/>
                </a:lnTo>
                <a:lnTo>
                  <a:pt x="732228" y="105156"/>
                </a:lnTo>
                <a:close/>
              </a:path>
              <a:path w="1229995" h="5219700">
                <a:moveTo>
                  <a:pt x="732595" y="102044"/>
                </a:moveTo>
                <a:lnTo>
                  <a:pt x="732595" y="101600"/>
                </a:lnTo>
                <a:lnTo>
                  <a:pt x="732595" y="102044"/>
                </a:lnTo>
                <a:close/>
              </a:path>
              <a:path w="1229995" h="5219700">
                <a:moveTo>
                  <a:pt x="732595" y="104957"/>
                </a:moveTo>
                <a:lnTo>
                  <a:pt x="732647" y="101600"/>
                </a:lnTo>
                <a:lnTo>
                  <a:pt x="733077" y="101600"/>
                </a:lnTo>
                <a:lnTo>
                  <a:pt x="732595" y="104957"/>
                </a:lnTo>
                <a:close/>
              </a:path>
              <a:path w="1229995" h="5219700">
                <a:moveTo>
                  <a:pt x="731997" y="107526"/>
                </a:moveTo>
                <a:lnTo>
                  <a:pt x="732252" y="104957"/>
                </a:lnTo>
                <a:lnTo>
                  <a:pt x="732595" y="102044"/>
                </a:lnTo>
                <a:lnTo>
                  <a:pt x="731997" y="107526"/>
                </a:lnTo>
                <a:close/>
              </a:path>
              <a:path w="1229995" h="5219700">
                <a:moveTo>
                  <a:pt x="731515" y="112485"/>
                </a:moveTo>
                <a:lnTo>
                  <a:pt x="732061" y="106949"/>
                </a:lnTo>
                <a:lnTo>
                  <a:pt x="732595" y="102077"/>
                </a:lnTo>
                <a:lnTo>
                  <a:pt x="732567" y="105156"/>
                </a:lnTo>
                <a:lnTo>
                  <a:pt x="731515" y="112485"/>
                </a:lnTo>
                <a:close/>
              </a:path>
              <a:path w="1229995" h="5219700">
                <a:moveTo>
                  <a:pt x="732595" y="114300"/>
                </a:moveTo>
                <a:lnTo>
                  <a:pt x="731338" y="114300"/>
                </a:lnTo>
                <a:lnTo>
                  <a:pt x="731515" y="112485"/>
                </a:lnTo>
                <a:lnTo>
                  <a:pt x="732595" y="104957"/>
                </a:lnTo>
                <a:lnTo>
                  <a:pt x="732595" y="114300"/>
                </a:lnTo>
                <a:close/>
              </a:path>
              <a:path w="1229995" h="5219700">
                <a:moveTo>
                  <a:pt x="731255" y="114300"/>
                </a:moveTo>
                <a:lnTo>
                  <a:pt x="732017" y="106949"/>
                </a:lnTo>
                <a:lnTo>
                  <a:pt x="731783" y="109484"/>
                </a:lnTo>
                <a:lnTo>
                  <a:pt x="731255" y="114300"/>
                </a:lnTo>
                <a:close/>
              </a:path>
              <a:path w="1229995" h="5219700">
                <a:moveTo>
                  <a:pt x="731489" y="112663"/>
                </a:moveTo>
                <a:lnTo>
                  <a:pt x="731783" y="109484"/>
                </a:lnTo>
                <a:lnTo>
                  <a:pt x="731997" y="107526"/>
                </a:lnTo>
                <a:lnTo>
                  <a:pt x="731489" y="112663"/>
                </a:lnTo>
                <a:close/>
              </a:path>
              <a:path w="1229995" h="5219700">
                <a:moveTo>
                  <a:pt x="731255" y="114300"/>
                </a:moveTo>
                <a:lnTo>
                  <a:pt x="731783" y="109484"/>
                </a:lnTo>
                <a:lnTo>
                  <a:pt x="731489" y="112663"/>
                </a:lnTo>
                <a:lnTo>
                  <a:pt x="731255" y="114300"/>
                </a:lnTo>
                <a:close/>
              </a:path>
              <a:path w="1229995" h="5219700">
                <a:moveTo>
                  <a:pt x="731338" y="114300"/>
                </a:moveTo>
                <a:lnTo>
                  <a:pt x="731489" y="112663"/>
                </a:lnTo>
                <a:lnTo>
                  <a:pt x="731338" y="114300"/>
                </a:lnTo>
                <a:close/>
              </a:path>
              <a:path w="1229995" h="5219700">
                <a:moveTo>
                  <a:pt x="726511" y="2540000"/>
                </a:moveTo>
                <a:lnTo>
                  <a:pt x="638912" y="2540000"/>
                </a:lnTo>
                <a:lnTo>
                  <a:pt x="650409" y="2527300"/>
                </a:lnTo>
                <a:lnTo>
                  <a:pt x="729003" y="2527300"/>
                </a:lnTo>
                <a:lnTo>
                  <a:pt x="726511" y="2540000"/>
                </a:lnTo>
                <a:close/>
              </a:path>
              <a:path w="1229995" h="5219700">
                <a:moveTo>
                  <a:pt x="717004" y="2552700"/>
                </a:moveTo>
                <a:lnTo>
                  <a:pt x="585270" y="2552700"/>
                </a:lnTo>
                <a:lnTo>
                  <a:pt x="600725" y="2540000"/>
                </a:lnTo>
                <a:lnTo>
                  <a:pt x="720438" y="2540000"/>
                </a:lnTo>
                <a:lnTo>
                  <a:pt x="717004" y="2552700"/>
                </a:lnTo>
                <a:close/>
              </a:path>
              <a:path w="1229995" h="5219700">
                <a:moveTo>
                  <a:pt x="701224" y="2565400"/>
                </a:moveTo>
                <a:lnTo>
                  <a:pt x="516235" y="2565400"/>
                </a:lnTo>
                <a:lnTo>
                  <a:pt x="535125" y="2552700"/>
                </a:lnTo>
                <a:lnTo>
                  <a:pt x="705475" y="2552700"/>
                </a:lnTo>
                <a:lnTo>
                  <a:pt x="701224" y="2565400"/>
                </a:lnTo>
                <a:close/>
              </a:path>
              <a:path w="1229995" h="5219700">
                <a:moveTo>
                  <a:pt x="676649" y="2578100"/>
                </a:moveTo>
                <a:lnTo>
                  <a:pt x="389328" y="2578100"/>
                </a:lnTo>
                <a:lnTo>
                  <a:pt x="412385" y="2565400"/>
                </a:lnTo>
                <a:lnTo>
                  <a:pt x="682104" y="2565400"/>
                </a:lnTo>
                <a:lnTo>
                  <a:pt x="676649" y="2578100"/>
                </a:lnTo>
                <a:close/>
              </a:path>
              <a:path w="1229995" h="5219700">
                <a:moveTo>
                  <a:pt x="188580" y="2628900"/>
                </a:moveTo>
                <a:lnTo>
                  <a:pt x="0" y="2628900"/>
                </a:lnTo>
                <a:lnTo>
                  <a:pt x="0" y="2578100"/>
                </a:lnTo>
                <a:lnTo>
                  <a:pt x="188580" y="2578100"/>
                </a:lnTo>
                <a:lnTo>
                  <a:pt x="188580" y="2628900"/>
                </a:lnTo>
                <a:close/>
              </a:path>
              <a:path w="1229995" h="5219700">
                <a:moveTo>
                  <a:pt x="344492" y="2628900"/>
                </a:moveTo>
                <a:lnTo>
                  <a:pt x="188580" y="2628900"/>
                </a:lnTo>
                <a:lnTo>
                  <a:pt x="188580" y="2578100"/>
                </a:lnTo>
                <a:lnTo>
                  <a:pt x="344492" y="2578100"/>
                </a:lnTo>
                <a:lnTo>
                  <a:pt x="368899" y="2590800"/>
                </a:lnTo>
                <a:lnTo>
                  <a:pt x="482163" y="2590800"/>
                </a:lnTo>
                <a:lnTo>
                  <a:pt x="502853" y="2603500"/>
                </a:lnTo>
                <a:lnTo>
                  <a:pt x="522811" y="2603500"/>
                </a:lnTo>
                <a:lnTo>
                  <a:pt x="502853" y="2616200"/>
                </a:lnTo>
                <a:lnTo>
                  <a:pt x="368899" y="2616200"/>
                </a:lnTo>
                <a:lnTo>
                  <a:pt x="344492" y="2628900"/>
                </a:lnTo>
                <a:close/>
              </a:path>
              <a:path w="1229995" h="5219700">
                <a:moveTo>
                  <a:pt x="639917" y="2590800"/>
                </a:moveTo>
                <a:lnTo>
                  <a:pt x="368899" y="2590800"/>
                </a:lnTo>
                <a:lnTo>
                  <a:pt x="344492" y="2578100"/>
                </a:lnTo>
                <a:lnTo>
                  <a:pt x="653131" y="2578100"/>
                </a:lnTo>
                <a:lnTo>
                  <a:pt x="639917" y="2590800"/>
                </a:lnTo>
                <a:close/>
              </a:path>
              <a:path w="1229995" h="5219700">
                <a:moveTo>
                  <a:pt x="594830" y="2616200"/>
                </a:moveTo>
                <a:lnTo>
                  <a:pt x="502853" y="2616200"/>
                </a:lnTo>
                <a:lnTo>
                  <a:pt x="522811" y="2603500"/>
                </a:lnTo>
                <a:lnTo>
                  <a:pt x="502853" y="2603500"/>
                </a:lnTo>
                <a:lnTo>
                  <a:pt x="482163" y="2590800"/>
                </a:lnTo>
                <a:lnTo>
                  <a:pt x="594830" y="2590800"/>
                </a:lnTo>
                <a:lnTo>
                  <a:pt x="578055" y="2603500"/>
                </a:lnTo>
                <a:lnTo>
                  <a:pt x="594830" y="2616200"/>
                </a:lnTo>
                <a:close/>
              </a:path>
              <a:path w="1229995" h="5219700">
                <a:moveTo>
                  <a:pt x="639917" y="2628900"/>
                </a:moveTo>
                <a:lnTo>
                  <a:pt x="344492" y="2628900"/>
                </a:lnTo>
                <a:lnTo>
                  <a:pt x="368899" y="2616200"/>
                </a:lnTo>
                <a:lnTo>
                  <a:pt x="625781" y="2616200"/>
                </a:lnTo>
                <a:lnTo>
                  <a:pt x="639917" y="2628900"/>
                </a:lnTo>
                <a:close/>
              </a:path>
              <a:path w="1229995" h="5219700">
                <a:moveTo>
                  <a:pt x="682104" y="2641600"/>
                </a:moveTo>
                <a:lnTo>
                  <a:pt x="412385" y="2641600"/>
                </a:lnTo>
                <a:lnTo>
                  <a:pt x="389328" y="2628900"/>
                </a:lnTo>
                <a:lnTo>
                  <a:pt x="676649" y="2628900"/>
                </a:lnTo>
                <a:lnTo>
                  <a:pt x="682104" y="2641600"/>
                </a:lnTo>
                <a:close/>
              </a:path>
              <a:path w="1229995" h="5219700">
                <a:moveTo>
                  <a:pt x="705475" y="2654300"/>
                </a:moveTo>
                <a:lnTo>
                  <a:pt x="535125" y="2654300"/>
                </a:lnTo>
                <a:lnTo>
                  <a:pt x="516235" y="2641600"/>
                </a:lnTo>
                <a:lnTo>
                  <a:pt x="701224" y="2641600"/>
                </a:lnTo>
                <a:lnTo>
                  <a:pt x="705475" y="2654300"/>
                </a:lnTo>
                <a:close/>
              </a:path>
              <a:path w="1229995" h="5219700">
                <a:moveTo>
                  <a:pt x="720438" y="2667000"/>
                </a:moveTo>
                <a:lnTo>
                  <a:pt x="600725" y="2667000"/>
                </a:lnTo>
                <a:lnTo>
                  <a:pt x="585270" y="2654300"/>
                </a:lnTo>
                <a:lnTo>
                  <a:pt x="717004" y="2654300"/>
                </a:lnTo>
                <a:lnTo>
                  <a:pt x="720438" y="2667000"/>
                </a:lnTo>
                <a:close/>
              </a:path>
              <a:path w="1229995" h="5219700">
                <a:moveTo>
                  <a:pt x="729003" y="2679700"/>
                </a:moveTo>
                <a:lnTo>
                  <a:pt x="650409" y="2679700"/>
                </a:lnTo>
                <a:lnTo>
                  <a:pt x="638912" y="2667000"/>
                </a:lnTo>
                <a:lnTo>
                  <a:pt x="726511" y="2667000"/>
                </a:lnTo>
                <a:lnTo>
                  <a:pt x="729003" y="2679700"/>
                </a:lnTo>
                <a:close/>
              </a:path>
              <a:path w="1229995" h="5219700">
                <a:moveTo>
                  <a:pt x="732595" y="5105400"/>
                </a:moveTo>
                <a:lnTo>
                  <a:pt x="685476" y="5105400"/>
                </a:lnTo>
                <a:lnTo>
                  <a:pt x="685476" y="2692400"/>
                </a:lnTo>
                <a:lnTo>
                  <a:pt x="677769" y="2692400"/>
                </a:lnTo>
                <a:lnTo>
                  <a:pt x="674115" y="2679700"/>
                </a:lnTo>
                <a:lnTo>
                  <a:pt x="732218" y="2679700"/>
                </a:lnTo>
                <a:lnTo>
                  <a:pt x="732595" y="2692400"/>
                </a:lnTo>
                <a:lnTo>
                  <a:pt x="732595" y="5105400"/>
                </a:lnTo>
                <a:close/>
              </a:path>
              <a:path w="1229995" h="5219700">
                <a:moveTo>
                  <a:pt x="750699" y="5118100"/>
                </a:moveTo>
                <a:lnTo>
                  <a:pt x="687099" y="5118100"/>
                </a:lnTo>
                <a:lnTo>
                  <a:pt x="685842" y="5105400"/>
                </a:lnTo>
                <a:lnTo>
                  <a:pt x="746458" y="5105400"/>
                </a:lnTo>
                <a:lnTo>
                  <a:pt x="750699" y="5118100"/>
                </a:lnTo>
                <a:close/>
              </a:path>
              <a:path w="1229995" h="5219700">
                <a:moveTo>
                  <a:pt x="790949" y="5130800"/>
                </a:moveTo>
                <a:lnTo>
                  <a:pt x="691549" y="5130800"/>
                </a:lnTo>
                <a:lnTo>
                  <a:pt x="689057" y="5118100"/>
                </a:lnTo>
                <a:lnTo>
                  <a:pt x="778416" y="5118100"/>
                </a:lnTo>
                <a:lnTo>
                  <a:pt x="790949" y="5130800"/>
                </a:lnTo>
                <a:close/>
              </a:path>
              <a:path w="1229995" h="5219700">
                <a:moveTo>
                  <a:pt x="848717" y="5143500"/>
                </a:moveTo>
                <a:lnTo>
                  <a:pt x="704701" y="5143500"/>
                </a:lnTo>
                <a:lnTo>
                  <a:pt x="701057" y="5130800"/>
                </a:lnTo>
                <a:lnTo>
                  <a:pt x="832351" y="5130800"/>
                </a:lnTo>
                <a:lnTo>
                  <a:pt x="848717" y="5143500"/>
                </a:lnTo>
                <a:close/>
              </a:path>
              <a:path w="1229995" h="5219700">
                <a:moveTo>
                  <a:pt x="941311" y="5156200"/>
                </a:moveTo>
                <a:lnTo>
                  <a:pt x="721297" y="5156200"/>
                </a:lnTo>
                <a:lnTo>
                  <a:pt x="716836" y="5143500"/>
                </a:lnTo>
                <a:lnTo>
                  <a:pt x="920902" y="5143500"/>
                </a:lnTo>
                <a:lnTo>
                  <a:pt x="941311" y="5156200"/>
                </a:lnTo>
                <a:close/>
              </a:path>
              <a:path w="1229995" h="5219700">
                <a:moveTo>
                  <a:pt x="1076114" y="5168900"/>
                </a:moveTo>
                <a:lnTo>
                  <a:pt x="752636" y="5168900"/>
                </a:lnTo>
                <a:lnTo>
                  <a:pt x="741411" y="5156200"/>
                </a:lnTo>
                <a:lnTo>
                  <a:pt x="1051926" y="5156200"/>
                </a:lnTo>
                <a:lnTo>
                  <a:pt x="1076114" y="5168900"/>
                </a:lnTo>
                <a:close/>
              </a:path>
              <a:path w="1229995" h="5219700">
                <a:moveTo>
                  <a:pt x="1229480" y="5219700"/>
                </a:moveTo>
                <a:lnTo>
                  <a:pt x="1175964" y="5219700"/>
                </a:lnTo>
                <a:lnTo>
                  <a:pt x="1149713" y="5207000"/>
                </a:lnTo>
                <a:lnTo>
                  <a:pt x="957279" y="5207000"/>
                </a:lnTo>
                <a:lnTo>
                  <a:pt x="935898" y="5194300"/>
                </a:lnTo>
                <a:lnTo>
                  <a:pt x="857617" y="5194300"/>
                </a:lnTo>
                <a:lnTo>
                  <a:pt x="840005" y="5181600"/>
                </a:lnTo>
                <a:lnTo>
                  <a:pt x="807315" y="5181600"/>
                </a:lnTo>
                <a:lnTo>
                  <a:pt x="792279" y="5168900"/>
                </a:lnTo>
                <a:lnTo>
                  <a:pt x="1229679" y="5168900"/>
                </a:lnTo>
                <a:lnTo>
                  <a:pt x="1229480" y="5219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42549" y="3574196"/>
            <a:ext cx="7225665" cy="45485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83870" indent="-471805">
              <a:lnSpc>
                <a:spcPct val="100000"/>
              </a:lnSpc>
              <a:spcBef>
                <a:spcPts val="90"/>
              </a:spcBef>
              <a:buFont typeface="Wingdings"/>
              <a:buChar char=""/>
              <a:tabLst>
                <a:tab pos="483234" algn="l"/>
                <a:tab pos="484505" algn="l"/>
              </a:tabLst>
            </a:pPr>
            <a:r>
              <a:rPr dirty="0" sz="3300" spc="-10" b="1">
                <a:latin typeface="微软雅黑"/>
                <a:cs typeface="微软雅黑"/>
              </a:rPr>
              <a:t>建立体系本身就是一个项目</a:t>
            </a:r>
            <a:endParaRPr sz="3300">
              <a:latin typeface="微软雅黑"/>
              <a:cs typeface="微软雅黑"/>
            </a:endParaRPr>
          </a:p>
          <a:p>
            <a:pPr marL="483870" marR="5080" indent="-471805">
              <a:lnSpc>
                <a:spcPts val="7909"/>
              </a:lnSpc>
              <a:spcBef>
                <a:spcPts val="930"/>
              </a:spcBef>
              <a:buFont typeface="Wingdings"/>
              <a:buChar char=""/>
              <a:tabLst>
                <a:tab pos="483234" algn="l"/>
                <a:tab pos="484505" algn="l"/>
              </a:tabLst>
            </a:pPr>
            <a:r>
              <a:rPr dirty="0" sz="3300" spc="-10" b="1">
                <a:latin typeface="微软雅黑"/>
                <a:cs typeface="微软雅黑"/>
              </a:rPr>
              <a:t>用</a:t>
            </a:r>
            <a:r>
              <a:rPr dirty="0" sz="3300" spc="-5" b="1">
                <a:latin typeface="微软雅黑"/>
                <a:cs typeface="微软雅黑"/>
              </a:rPr>
              <a:t>CMMI</a:t>
            </a:r>
            <a:r>
              <a:rPr dirty="0" sz="3300" spc="-10" b="1">
                <a:latin typeface="微软雅黑"/>
                <a:cs typeface="微软雅黑"/>
              </a:rPr>
              <a:t>模型的理论基础指导过程体 系建立</a:t>
            </a:r>
            <a:endParaRPr sz="3300">
              <a:latin typeface="微软雅黑"/>
              <a:cs typeface="微软雅黑"/>
            </a:endParaRPr>
          </a:p>
          <a:p>
            <a:pPr marL="483870" marR="32384" indent="-471805">
              <a:lnSpc>
                <a:spcPts val="7909"/>
              </a:lnSpc>
              <a:spcBef>
                <a:spcPts val="10"/>
              </a:spcBef>
              <a:buFont typeface="Wingdings"/>
              <a:buChar char=""/>
              <a:tabLst>
                <a:tab pos="483234" algn="l"/>
                <a:tab pos="484505" algn="l"/>
              </a:tabLst>
            </a:pPr>
            <a:r>
              <a:rPr dirty="0" sz="3300" spc="-10" b="1">
                <a:latin typeface="微软雅黑"/>
                <a:cs typeface="微软雅黑"/>
              </a:rPr>
              <a:t>前提或者同时要解决解决关键岗位、 人员价值观、意愿</a:t>
            </a:r>
            <a:endParaRPr sz="33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6" name="object 6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5591" y="831431"/>
            <a:ext cx="4172585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25"/>
              <a:t>过程体系的建立基</a:t>
            </a:r>
            <a:r>
              <a:rPr dirty="0" sz="3600" spc="30"/>
              <a:t>础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964747" y="2997407"/>
            <a:ext cx="5574665" cy="5428615"/>
          </a:xfrm>
          <a:prstGeom prst="rect">
            <a:avLst/>
          </a:prstGeom>
        </p:spPr>
        <p:txBody>
          <a:bodyPr wrap="square" lIns="0" tIns="263525" rIns="0" bIns="0" rtlCol="0" vert="horz">
            <a:spAutoFit/>
          </a:bodyPr>
          <a:lstStyle/>
          <a:p>
            <a:pPr marL="483870" indent="-471805">
              <a:lnSpc>
                <a:spcPct val="100000"/>
              </a:lnSpc>
              <a:spcBef>
                <a:spcPts val="2075"/>
              </a:spcBef>
              <a:buFont typeface="Wingdings"/>
              <a:buChar char=""/>
              <a:tabLst>
                <a:tab pos="483234" algn="l"/>
                <a:tab pos="484505" algn="l"/>
              </a:tabLst>
            </a:pPr>
            <a:r>
              <a:rPr dirty="0" sz="3300" spc="-10" b="1">
                <a:latin typeface="微软雅黑"/>
                <a:cs typeface="微软雅黑"/>
              </a:rPr>
              <a:t>理论基础：</a:t>
            </a:r>
            <a:endParaRPr sz="3300">
              <a:latin typeface="微软雅黑"/>
              <a:cs typeface="微软雅黑"/>
            </a:endParaRPr>
          </a:p>
          <a:p>
            <a:pPr marL="1373505">
              <a:lnSpc>
                <a:spcPct val="100000"/>
              </a:lnSpc>
              <a:spcBef>
                <a:spcPts val="1975"/>
              </a:spcBef>
            </a:pPr>
            <a:r>
              <a:rPr dirty="0" sz="3300" spc="-5">
                <a:latin typeface="微软雅黑"/>
                <a:cs typeface="微软雅黑"/>
              </a:rPr>
              <a:t>CMMI</a:t>
            </a:r>
            <a:r>
              <a:rPr dirty="0" sz="3300" spc="-10">
                <a:latin typeface="微软雅黑"/>
                <a:cs typeface="微软雅黑"/>
              </a:rPr>
              <a:t>模型</a:t>
            </a:r>
            <a:endParaRPr sz="3300">
              <a:latin typeface="微软雅黑"/>
              <a:cs typeface="微软雅黑"/>
            </a:endParaRPr>
          </a:p>
          <a:p>
            <a:pPr marL="483870" indent="-471805">
              <a:lnSpc>
                <a:spcPct val="100000"/>
              </a:lnSpc>
              <a:spcBef>
                <a:spcPts val="2970"/>
              </a:spcBef>
              <a:buFont typeface="Wingdings"/>
              <a:buChar char=""/>
              <a:tabLst>
                <a:tab pos="483234" algn="l"/>
                <a:tab pos="484505" algn="l"/>
              </a:tabLst>
            </a:pPr>
            <a:r>
              <a:rPr dirty="0" sz="3300" spc="-10" b="1">
                <a:latin typeface="微软雅黑"/>
                <a:cs typeface="微软雅黑"/>
              </a:rPr>
              <a:t>实践基础：</a:t>
            </a:r>
            <a:endParaRPr sz="3300">
              <a:latin typeface="微软雅黑"/>
              <a:cs typeface="微软雅黑"/>
            </a:endParaRPr>
          </a:p>
          <a:p>
            <a:pPr marL="1373505" marR="1680210">
              <a:lnSpc>
                <a:spcPct val="149900"/>
              </a:lnSpc>
            </a:pPr>
            <a:r>
              <a:rPr dirty="0" sz="3300" spc="-10">
                <a:latin typeface="微软雅黑"/>
                <a:cs typeface="微软雅黑"/>
              </a:rPr>
              <a:t>团队人员规模 </a:t>
            </a:r>
            <a:r>
              <a:rPr dirty="0" sz="3300" spc="-10">
                <a:latin typeface="微软雅黑"/>
                <a:cs typeface="微软雅黑"/>
              </a:rPr>
              <a:t>项目类型</a:t>
            </a:r>
            <a:endParaRPr sz="3300">
              <a:latin typeface="微软雅黑"/>
              <a:cs typeface="微软雅黑"/>
            </a:endParaRPr>
          </a:p>
          <a:p>
            <a:pPr marL="1373505" marR="5080">
              <a:lnSpc>
                <a:spcPct val="149900"/>
              </a:lnSpc>
            </a:pPr>
            <a:r>
              <a:rPr dirty="0" sz="3300" spc="-10">
                <a:latin typeface="微软雅黑"/>
                <a:cs typeface="微软雅黑"/>
              </a:rPr>
              <a:t>全面与简洁，繁简得当 </a:t>
            </a:r>
            <a:r>
              <a:rPr dirty="0" sz="3300" spc="-10">
                <a:latin typeface="微软雅黑"/>
                <a:cs typeface="微软雅黑"/>
              </a:rPr>
              <a:t>主次清晰</a:t>
            </a:r>
            <a:endParaRPr sz="33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66392" y="3019383"/>
            <a:ext cx="8212524" cy="58038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6" name="object 6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7736" y="872990"/>
            <a:ext cx="5093970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25"/>
              <a:t>建立过程体系的实践探</a:t>
            </a:r>
            <a:r>
              <a:rPr dirty="0" sz="3600" spc="30"/>
              <a:t>索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141124" y="2520027"/>
            <a:ext cx="2215944" cy="1707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481849" y="2894332"/>
            <a:ext cx="1030605" cy="9302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01499"/>
              </a:lnSpc>
              <a:spcBef>
                <a:spcPts val="90"/>
              </a:spcBef>
            </a:pPr>
            <a:r>
              <a:rPr dirty="0" sz="1950" spc="20">
                <a:solidFill>
                  <a:srgbClr val="FFFFFF"/>
                </a:solidFill>
                <a:latin typeface="微软雅黑"/>
                <a:cs typeface="微软雅黑"/>
              </a:rPr>
              <a:t>从痛点入 手（自下 </a:t>
            </a:r>
            <a:r>
              <a:rPr dirty="0" sz="1950" spc="25">
                <a:solidFill>
                  <a:srgbClr val="FFFFFF"/>
                </a:solidFill>
                <a:latin typeface="微软雅黑"/>
                <a:cs typeface="微软雅黑"/>
              </a:rPr>
              <a:t>而上）</a:t>
            </a:r>
            <a:endParaRPr sz="195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1840" y="3627994"/>
            <a:ext cx="1712722" cy="17076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782562" y="4274017"/>
            <a:ext cx="103060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25">
                <a:solidFill>
                  <a:srgbClr val="FFFFFF"/>
                </a:solidFill>
                <a:latin typeface="等线"/>
                <a:cs typeface="等线"/>
              </a:rPr>
              <a:t>持续改进</a:t>
            </a:r>
            <a:endParaRPr sz="1950">
              <a:latin typeface="等线"/>
              <a:cs typeface="等线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302452" y="5470828"/>
            <a:ext cx="560705" cy="478790"/>
          </a:xfrm>
          <a:custGeom>
            <a:avLst/>
            <a:gdLst/>
            <a:ahLst/>
            <a:cxnLst/>
            <a:rect l="l" t="t" r="r" b="b"/>
            <a:pathLst>
              <a:path w="560704" h="478789">
                <a:moveTo>
                  <a:pt x="330461" y="478728"/>
                </a:moveTo>
                <a:lnTo>
                  <a:pt x="0" y="322922"/>
                </a:lnTo>
                <a:lnTo>
                  <a:pt x="111829" y="296535"/>
                </a:lnTo>
                <a:lnTo>
                  <a:pt x="61568" y="76646"/>
                </a:lnTo>
                <a:lnTo>
                  <a:pt x="398313" y="0"/>
                </a:lnTo>
                <a:lnTo>
                  <a:pt x="447316" y="219888"/>
                </a:lnTo>
                <a:lnTo>
                  <a:pt x="540054" y="219888"/>
                </a:lnTo>
                <a:lnTo>
                  <a:pt x="330461" y="478728"/>
                </a:lnTo>
                <a:close/>
              </a:path>
              <a:path w="560704" h="478789">
                <a:moveTo>
                  <a:pt x="540054" y="219888"/>
                </a:moveTo>
                <a:lnTo>
                  <a:pt x="447316" y="219888"/>
                </a:lnTo>
                <a:lnTo>
                  <a:pt x="560402" y="194758"/>
                </a:lnTo>
                <a:lnTo>
                  <a:pt x="540054" y="219888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286307" y="5464681"/>
            <a:ext cx="589915" cy="491490"/>
          </a:xfrm>
          <a:custGeom>
            <a:avLst/>
            <a:gdLst/>
            <a:ahLst/>
            <a:cxnLst/>
            <a:rect l="l" t="t" r="r" b="b"/>
            <a:pathLst>
              <a:path w="589915" h="491489">
                <a:moveTo>
                  <a:pt x="121688" y="298948"/>
                </a:moveTo>
                <a:lnTo>
                  <a:pt x="71493" y="79034"/>
                </a:lnTo>
                <a:lnTo>
                  <a:pt x="417796" y="0"/>
                </a:lnTo>
                <a:lnTo>
                  <a:pt x="419493" y="7434"/>
                </a:lnTo>
                <a:lnTo>
                  <a:pt x="408761" y="7434"/>
                </a:lnTo>
                <a:lnTo>
                  <a:pt x="409925" y="12534"/>
                </a:lnTo>
                <a:lnTo>
                  <a:pt x="106408" y="81809"/>
                </a:lnTo>
                <a:lnTo>
                  <a:pt x="82876" y="81809"/>
                </a:lnTo>
                <a:lnTo>
                  <a:pt x="78928" y="88081"/>
                </a:lnTo>
                <a:lnTo>
                  <a:pt x="84307" y="88081"/>
                </a:lnTo>
                <a:lnTo>
                  <a:pt x="132170" y="297781"/>
                </a:lnTo>
                <a:lnTo>
                  <a:pt x="126801" y="297781"/>
                </a:lnTo>
                <a:lnTo>
                  <a:pt x="121688" y="298948"/>
                </a:lnTo>
                <a:close/>
              </a:path>
              <a:path w="589915" h="491489">
                <a:moveTo>
                  <a:pt x="409925" y="12534"/>
                </a:moveTo>
                <a:lnTo>
                  <a:pt x="408761" y="7434"/>
                </a:lnTo>
                <a:lnTo>
                  <a:pt x="415022" y="11371"/>
                </a:lnTo>
                <a:lnTo>
                  <a:pt x="409925" y="12534"/>
                </a:lnTo>
                <a:close/>
              </a:path>
              <a:path w="589915" h="491489">
                <a:moveTo>
                  <a:pt x="460111" y="232443"/>
                </a:moveTo>
                <a:lnTo>
                  <a:pt x="409925" y="12534"/>
                </a:lnTo>
                <a:lnTo>
                  <a:pt x="415022" y="11371"/>
                </a:lnTo>
                <a:lnTo>
                  <a:pt x="408761" y="7434"/>
                </a:lnTo>
                <a:lnTo>
                  <a:pt x="419493" y="7434"/>
                </a:lnTo>
                <a:lnTo>
                  <a:pt x="467992" y="219906"/>
                </a:lnTo>
                <a:lnTo>
                  <a:pt x="462885" y="221071"/>
                </a:lnTo>
                <a:lnTo>
                  <a:pt x="469157" y="225008"/>
                </a:lnTo>
                <a:lnTo>
                  <a:pt x="492687" y="225008"/>
                </a:lnTo>
                <a:lnTo>
                  <a:pt x="460111" y="232443"/>
                </a:lnTo>
                <a:close/>
              </a:path>
              <a:path w="589915" h="491489">
                <a:moveTo>
                  <a:pt x="78928" y="88081"/>
                </a:moveTo>
                <a:lnTo>
                  <a:pt x="82876" y="81809"/>
                </a:lnTo>
                <a:lnTo>
                  <a:pt x="84041" y="86914"/>
                </a:lnTo>
                <a:lnTo>
                  <a:pt x="78928" y="88081"/>
                </a:lnTo>
                <a:close/>
              </a:path>
              <a:path w="589915" h="491489">
                <a:moveTo>
                  <a:pt x="84041" y="86914"/>
                </a:moveTo>
                <a:lnTo>
                  <a:pt x="82876" y="81809"/>
                </a:lnTo>
                <a:lnTo>
                  <a:pt x="106408" y="81809"/>
                </a:lnTo>
                <a:lnTo>
                  <a:pt x="84041" y="86914"/>
                </a:lnTo>
                <a:close/>
              </a:path>
              <a:path w="589915" h="491489">
                <a:moveTo>
                  <a:pt x="84307" y="88081"/>
                </a:moveTo>
                <a:lnTo>
                  <a:pt x="78928" y="88081"/>
                </a:lnTo>
                <a:lnTo>
                  <a:pt x="84041" y="86914"/>
                </a:lnTo>
                <a:lnTo>
                  <a:pt x="84307" y="88081"/>
                </a:lnTo>
                <a:close/>
              </a:path>
              <a:path w="589915" h="491489">
                <a:moveTo>
                  <a:pt x="492687" y="225008"/>
                </a:moveTo>
                <a:lnTo>
                  <a:pt x="469157" y="225008"/>
                </a:lnTo>
                <a:lnTo>
                  <a:pt x="467992" y="219906"/>
                </a:lnTo>
                <a:lnTo>
                  <a:pt x="589686" y="192130"/>
                </a:lnTo>
                <a:lnTo>
                  <a:pt x="585488" y="197314"/>
                </a:lnTo>
                <a:lnTo>
                  <a:pt x="572012" y="197314"/>
                </a:lnTo>
                <a:lnTo>
                  <a:pt x="562483" y="209080"/>
                </a:lnTo>
                <a:lnTo>
                  <a:pt x="492687" y="225008"/>
                </a:lnTo>
                <a:close/>
              </a:path>
              <a:path w="589915" h="491489">
                <a:moveTo>
                  <a:pt x="562483" y="209080"/>
                </a:moveTo>
                <a:lnTo>
                  <a:pt x="572012" y="197314"/>
                </a:lnTo>
                <a:lnTo>
                  <a:pt x="577248" y="205711"/>
                </a:lnTo>
                <a:lnTo>
                  <a:pt x="562483" y="209080"/>
                </a:lnTo>
                <a:close/>
              </a:path>
              <a:path w="589915" h="491489">
                <a:moveTo>
                  <a:pt x="355613" y="481147"/>
                </a:moveTo>
                <a:lnTo>
                  <a:pt x="342136" y="481147"/>
                </a:lnTo>
                <a:lnTo>
                  <a:pt x="348438" y="479713"/>
                </a:lnTo>
                <a:lnTo>
                  <a:pt x="344720" y="477957"/>
                </a:lnTo>
                <a:lnTo>
                  <a:pt x="562483" y="209080"/>
                </a:lnTo>
                <a:lnTo>
                  <a:pt x="577248" y="205711"/>
                </a:lnTo>
                <a:lnTo>
                  <a:pt x="572012" y="197314"/>
                </a:lnTo>
                <a:lnTo>
                  <a:pt x="585488" y="197314"/>
                </a:lnTo>
                <a:lnTo>
                  <a:pt x="355613" y="481147"/>
                </a:lnTo>
                <a:close/>
              </a:path>
              <a:path w="589915" h="491489">
                <a:moveTo>
                  <a:pt x="469157" y="225008"/>
                </a:moveTo>
                <a:lnTo>
                  <a:pt x="462885" y="221071"/>
                </a:lnTo>
                <a:lnTo>
                  <a:pt x="467992" y="219906"/>
                </a:lnTo>
                <a:lnTo>
                  <a:pt x="469157" y="225008"/>
                </a:lnTo>
                <a:close/>
              </a:path>
              <a:path w="589915" h="491489">
                <a:moveTo>
                  <a:pt x="122853" y="304053"/>
                </a:moveTo>
                <a:lnTo>
                  <a:pt x="121688" y="298948"/>
                </a:lnTo>
                <a:lnTo>
                  <a:pt x="126801" y="297781"/>
                </a:lnTo>
                <a:lnTo>
                  <a:pt x="122853" y="304053"/>
                </a:lnTo>
                <a:close/>
              </a:path>
              <a:path w="589915" h="491489">
                <a:moveTo>
                  <a:pt x="133602" y="304053"/>
                </a:moveTo>
                <a:lnTo>
                  <a:pt x="122853" y="304053"/>
                </a:lnTo>
                <a:lnTo>
                  <a:pt x="126801" y="297781"/>
                </a:lnTo>
                <a:lnTo>
                  <a:pt x="132170" y="297781"/>
                </a:lnTo>
                <a:lnTo>
                  <a:pt x="133602" y="304053"/>
                </a:lnTo>
                <a:close/>
              </a:path>
              <a:path w="589915" h="491489">
                <a:moveTo>
                  <a:pt x="347684" y="490937"/>
                </a:moveTo>
                <a:lnTo>
                  <a:pt x="0" y="326723"/>
                </a:lnTo>
                <a:lnTo>
                  <a:pt x="121688" y="298948"/>
                </a:lnTo>
                <a:lnTo>
                  <a:pt x="122853" y="304053"/>
                </a:lnTo>
                <a:lnTo>
                  <a:pt x="133602" y="304053"/>
                </a:lnTo>
                <a:lnTo>
                  <a:pt x="134235" y="306828"/>
                </a:lnTo>
                <a:lnTo>
                  <a:pt x="60181" y="323728"/>
                </a:lnTo>
                <a:lnTo>
                  <a:pt x="18165" y="323728"/>
                </a:lnTo>
                <a:lnTo>
                  <a:pt x="17097" y="333560"/>
                </a:lnTo>
                <a:lnTo>
                  <a:pt x="38983" y="333560"/>
                </a:lnTo>
                <a:lnTo>
                  <a:pt x="344720" y="477957"/>
                </a:lnTo>
                <a:lnTo>
                  <a:pt x="342136" y="481147"/>
                </a:lnTo>
                <a:lnTo>
                  <a:pt x="355613" y="481147"/>
                </a:lnTo>
                <a:lnTo>
                  <a:pt x="347684" y="490937"/>
                </a:lnTo>
                <a:close/>
              </a:path>
              <a:path w="589915" h="491489">
                <a:moveTo>
                  <a:pt x="17097" y="333560"/>
                </a:moveTo>
                <a:lnTo>
                  <a:pt x="18165" y="323728"/>
                </a:lnTo>
                <a:lnTo>
                  <a:pt x="31853" y="330193"/>
                </a:lnTo>
                <a:lnTo>
                  <a:pt x="17097" y="333560"/>
                </a:lnTo>
                <a:close/>
              </a:path>
              <a:path w="589915" h="491489">
                <a:moveTo>
                  <a:pt x="31853" y="330193"/>
                </a:moveTo>
                <a:lnTo>
                  <a:pt x="18165" y="323728"/>
                </a:lnTo>
                <a:lnTo>
                  <a:pt x="60181" y="323728"/>
                </a:lnTo>
                <a:lnTo>
                  <a:pt x="31853" y="330193"/>
                </a:lnTo>
                <a:close/>
              </a:path>
              <a:path w="589915" h="491489">
                <a:moveTo>
                  <a:pt x="38983" y="333560"/>
                </a:moveTo>
                <a:lnTo>
                  <a:pt x="17097" y="333560"/>
                </a:lnTo>
                <a:lnTo>
                  <a:pt x="31853" y="330193"/>
                </a:lnTo>
                <a:lnTo>
                  <a:pt x="38983" y="333560"/>
                </a:lnTo>
                <a:close/>
              </a:path>
              <a:path w="589915" h="491489">
                <a:moveTo>
                  <a:pt x="342136" y="481147"/>
                </a:moveTo>
                <a:lnTo>
                  <a:pt x="344720" y="477957"/>
                </a:lnTo>
                <a:lnTo>
                  <a:pt x="348438" y="479713"/>
                </a:lnTo>
                <a:lnTo>
                  <a:pt x="342136" y="481147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417923" y="6117572"/>
            <a:ext cx="3304873" cy="37041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2350787" y="6793427"/>
            <a:ext cx="103060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25">
                <a:solidFill>
                  <a:srgbClr val="FFFFFF"/>
                </a:solidFill>
                <a:latin typeface="微软雅黑"/>
                <a:cs typeface="微软雅黑"/>
              </a:rPr>
              <a:t>全局</a:t>
            </a:r>
            <a:r>
              <a:rPr dirty="0" sz="1950" spc="25">
                <a:solidFill>
                  <a:srgbClr val="FFFFFF"/>
                </a:solidFill>
                <a:latin typeface="等线"/>
                <a:cs typeface="等线"/>
              </a:rPr>
              <a:t>优化</a:t>
            </a:r>
            <a:endParaRPr sz="1950">
              <a:latin typeface="等线"/>
              <a:cs typeface="等线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58647" y="8488884"/>
            <a:ext cx="1030605" cy="869950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algn="ctr" marL="12700" marR="5080">
              <a:lnSpc>
                <a:spcPts val="2140"/>
              </a:lnSpc>
              <a:spcBef>
                <a:spcPts val="365"/>
              </a:spcBef>
            </a:pPr>
            <a:r>
              <a:rPr dirty="0" sz="1950" spc="20">
                <a:solidFill>
                  <a:srgbClr val="FFFFFF"/>
                </a:solidFill>
                <a:latin typeface="等线"/>
                <a:cs typeface="等线"/>
              </a:rPr>
              <a:t>适合的研 发管理平 </a:t>
            </a:r>
            <a:r>
              <a:rPr dirty="0" sz="1950" spc="25">
                <a:solidFill>
                  <a:srgbClr val="FFFFFF"/>
                </a:solidFill>
                <a:latin typeface="等线"/>
                <a:cs typeface="等线"/>
              </a:rPr>
              <a:t>台</a:t>
            </a:r>
            <a:endParaRPr sz="1950">
              <a:latin typeface="等线"/>
              <a:cs typeface="等线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771849" y="8683714"/>
            <a:ext cx="451484" cy="574675"/>
          </a:xfrm>
          <a:custGeom>
            <a:avLst/>
            <a:gdLst/>
            <a:ahLst/>
            <a:cxnLst/>
            <a:rect l="l" t="t" r="r" b="b"/>
            <a:pathLst>
              <a:path w="451484" h="574675">
                <a:moveTo>
                  <a:pt x="226171" y="574223"/>
                </a:moveTo>
                <a:lnTo>
                  <a:pt x="0" y="286483"/>
                </a:lnTo>
                <a:lnTo>
                  <a:pt x="226171" y="0"/>
                </a:lnTo>
                <a:lnTo>
                  <a:pt x="226171" y="114342"/>
                </a:lnTo>
                <a:lnTo>
                  <a:pt x="451085" y="114342"/>
                </a:lnTo>
                <a:lnTo>
                  <a:pt x="451085" y="458624"/>
                </a:lnTo>
                <a:lnTo>
                  <a:pt x="226171" y="458624"/>
                </a:lnTo>
                <a:lnTo>
                  <a:pt x="226171" y="574223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765262" y="8668060"/>
            <a:ext cx="463550" cy="605155"/>
          </a:xfrm>
          <a:custGeom>
            <a:avLst/>
            <a:gdLst/>
            <a:ahLst/>
            <a:cxnLst/>
            <a:rect l="l" t="t" r="r" b="b"/>
            <a:pathLst>
              <a:path w="463550" h="605154">
                <a:moveTo>
                  <a:pt x="237458" y="604850"/>
                </a:moveTo>
                <a:lnTo>
                  <a:pt x="0" y="302430"/>
                </a:lnTo>
                <a:lnTo>
                  <a:pt x="237458" y="0"/>
                </a:lnTo>
                <a:lnTo>
                  <a:pt x="237458" y="15151"/>
                </a:lnTo>
                <a:lnTo>
                  <a:pt x="226987" y="15151"/>
                </a:lnTo>
                <a:lnTo>
                  <a:pt x="226987" y="30295"/>
                </a:lnTo>
                <a:lnTo>
                  <a:pt x="15855" y="299195"/>
                </a:lnTo>
                <a:lnTo>
                  <a:pt x="10774" y="299195"/>
                </a:lnTo>
                <a:lnTo>
                  <a:pt x="10774" y="305666"/>
                </a:lnTo>
                <a:lnTo>
                  <a:pt x="15855" y="305666"/>
                </a:lnTo>
                <a:lnTo>
                  <a:pt x="226987" y="574565"/>
                </a:lnTo>
                <a:lnTo>
                  <a:pt x="226987" y="589709"/>
                </a:lnTo>
                <a:lnTo>
                  <a:pt x="237458" y="589709"/>
                </a:lnTo>
                <a:lnTo>
                  <a:pt x="237458" y="604850"/>
                </a:lnTo>
                <a:close/>
              </a:path>
              <a:path w="463550" h="605154">
                <a:moveTo>
                  <a:pt x="226987" y="30295"/>
                </a:moveTo>
                <a:lnTo>
                  <a:pt x="226987" y="15151"/>
                </a:lnTo>
                <a:lnTo>
                  <a:pt x="236338" y="18386"/>
                </a:lnTo>
                <a:lnTo>
                  <a:pt x="226987" y="30295"/>
                </a:lnTo>
                <a:close/>
              </a:path>
              <a:path w="463550" h="605154">
                <a:moveTo>
                  <a:pt x="452551" y="135294"/>
                </a:moveTo>
                <a:lnTo>
                  <a:pt x="226987" y="135294"/>
                </a:lnTo>
                <a:lnTo>
                  <a:pt x="226987" y="30295"/>
                </a:lnTo>
                <a:lnTo>
                  <a:pt x="236338" y="18386"/>
                </a:lnTo>
                <a:lnTo>
                  <a:pt x="226987" y="15151"/>
                </a:lnTo>
                <a:lnTo>
                  <a:pt x="237458" y="15151"/>
                </a:lnTo>
                <a:lnTo>
                  <a:pt x="237458" y="124823"/>
                </a:lnTo>
                <a:lnTo>
                  <a:pt x="232223" y="124823"/>
                </a:lnTo>
                <a:lnTo>
                  <a:pt x="237458" y="130058"/>
                </a:lnTo>
                <a:lnTo>
                  <a:pt x="452551" y="130058"/>
                </a:lnTo>
                <a:lnTo>
                  <a:pt x="452551" y="135294"/>
                </a:lnTo>
                <a:close/>
              </a:path>
              <a:path w="463550" h="605154">
                <a:moveTo>
                  <a:pt x="237458" y="130058"/>
                </a:moveTo>
                <a:lnTo>
                  <a:pt x="232223" y="124823"/>
                </a:lnTo>
                <a:lnTo>
                  <a:pt x="237458" y="124823"/>
                </a:lnTo>
                <a:lnTo>
                  <a:pt x="237458" y="130058"/>
                </a:lnTo>
                <a:close/>
              </a:path>
              <a:path w="463550" h="605154">
                <a:moveTo>
                  <a:pt x="463022" y="135294"/>
                </a:moveTo>
                <a:lnTo>
                  <a:pt x="457787" y="135294"/>
                </a:lnTo>
                <a:lnTo>
                  <a:pt x="452551" y="130058"/>
                </a:lnTo>
                <a:lnTo>
                  <a:pt x="237458" y="130058"/>
                </a:lnTo>
                <a:lnTo>
                  <a:pt x="237458" y="124823"/>
                </a:lnTo>
                <a:lnTo>
                  <a:pt x="463022" y="124823"/>
                </a:lnTo>
                <a:lnTo>
                  <a:pt x="463022" y="135294"/>
                </a:lnTo>
                <a:close/>
              </a:path>
              <a:path w="463550" h="605154">
                <a:moveTo>
                  <a:pt x="452551" y="474802"/>
                </a:moveTo>
                <a:lnTo>
                  <a:pt x="452551" y="130058"/>
                </a:lnTo>
                <a:lnTo>
                  <a:pt x="457787" y="135294"/>
                </a:lnTo>
                <a:lnTo>
                  <a:pt x="463022" y="135294"/>
                </a:lnTo>
                <a:lnTo>
                  <a:pt x="463022" y="469566"/>
                </a:lnTo>
                <a:lnTo>
                  <a:pt x="457787" y="469566"/>
                </a:lnTo>
                <a:lnTo>
                  <a:pt x="452551" y="474802"/>
                </a:lnTo>
                <a:close/>
              </a:path>
              <a:path w="463550" h="605154">
                <a:moveTo>
                  <a:pt x="10774" y="305666"/>
                </a:moveTo>
                <a:lnTo>
                  <a:pt x="10774" y="299195"/>
                </a:lnTo>
                <a:lnTo>
                  <a:pt x="13314" y="302430"/>
                </a:lnTo>
                <a:lnTo>
                  <a:pt x="10774" y="305666"/>
                </a:lnTo>
                <a:close/>
              </a:path>
              <a:path w="463550" h="605154">
                <a:moveTo>
                  <a:pt x="13314" y="302430"/>
                </a:moveTo>
                <a:lnTo>
                  <a:pt x="10774" y="299195"/>
                </a:lnTo>
                <a:lnTo>
                  <a:pt x="15855" y="299195"/>
                </a:lnTo>
                <a:lnTo>
                  <a:pt x="13314" y="302430"/>
                </a:lnTo>
                <a:close/>
              </a:path>
              <a:path w="463550" h="605154">
                <a:moveTo>
                  <a:pt x="15855" y="305666"/>
                </a:moveTo>
                <a:lnTo>
                  <a:pt x="10774" y="305666"/>
                </a:lnTo>
                <a:lnTo>
                  <a:pt x="13314" y="302430"/>
                </a:lnTo>
                <a:lnTo>
                  <a:pt x="15855" y="305666"/>
                </a:lnTo>
                <a:close/>
              </a:path>
              <a:path w="463550" h="605154">
                <a:moveTo>
                  <a:pt x="237458" y="589709"/>
                </a:moveTo>
                <a:lnTo>
                  <a:pt x="226987" y="589709"/>
                </a:lnTo>
                <a:lnTo>
                  <a:pt x="236338" y="586474"/>
                </a:lnTo>
                <a:lnTo>
                  <a:pt x="226987" y="574565"/>
                </a:lnTo>
                <a:lnTo>
                  <a:pt x="226987" y="469566"/>
                </a:lnTo>
                <a:lnTo>
                  <a:pt x="452551" y="469566"/>
                </a:lnTo>
                <a:lnTo>
                  <a:pt x="452551" y="474802"/>
                </a:lnTo>
                <a:lnTo>
                  <a:pt x="237458" y="474802"/>
                </a:lnTo>
                <a:lnTo>
                  <a:pt x="232223" y="480037"/>
                </a:lnTo>
                <a:lnTo>
                  <a:pt x="237458" y="480037"/>
                </a:lnTo>
                <a:lnTo>
                  <a:pt x="237458" y="589709"/>
                </a:lnTo>
                <a:close/>
              </a:path>
              <a:path w="463550" h="605154">
                <a:moveTo>
                  <a:pt x="463022" y="480037"/>
                </a:moveTo>
                <a:lnTo>
                  <a:pt x="237458" y="480037"/>
                </a:lnTo>
                <a:lnTo>
                  <a:pt x="237458" y="474802"/>
                </a:lnTo>
                <a:lnTo>
                  <a:pt x="452551" y="474802"/>
                </a:lnTo>
                <a:lnTo>
                  <a:pt x="457787" y="469566"/>
                </a:lnTo>
                <a:lnTo>
                  <a:pt x="463022" y="469566"/>
                </a:lnTo>
                <a:lnTo>
                  <a:pt x="463022" y="480037"/>
                </a:lnTo>
                <a:close/>
              </a:path>
              <a:path w="463550" h="605154">
                <a:moveTo>
                  <a:pt x="237458" y="480037"/>
                </a:moveTo>
                <a:lnTo>
                  <a:pt x="232223" y="480037"/>
                </a:lnTo>
                <a:lnTo>
                  <a:pt x="237458" y="474802"/>
                </a:lnTo>
                <a:lnTo>
                  <a:pt x="237458" y="480037"/>
                </a:lnTo>
                <a:close/>
              </a:path>
              <a:path w="463550" h="605154">
                <a:moveTo>
                  <a:pt x="226987" y="589709"/>
                </a:moveTo>
                <a:lnTo>
                  <a:pt x="226987" y="574565"/>
                </a:lnTo>
                <a:lnTo>
                  <a:pt x="236338" y="586474"/>
                </a:lnTo>
                <a:lnTo>
                  <a:pt x="226987" y="589709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72175" y="6117572"/>
            <a:ext cx="3304873" cy="37041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205049" y="8639141"/>
            <a:ext cx="1030605" cy="6286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9255" marR="5080" indent="-377190">
              <a:lnSpc>
                <a:spcPct val="101499"/>
              </a:lnSpc>
              <a:spcBef>
                <a:spcPts val="90"/>
              </a:spcBef>
            </a:pPr>
            <a:r>
              <a:rPr dirty="0" sz="1950" spc="20">
                <a:solidFill>
                  <a:srgbClr val="FFFFFF"/>
                </a:solidFill>
                <a:latin typeface="微软雅黑"/>
                <a:cs typeface="微软雅黑"/>
              </a:rPr>
              <a:t>让客户受 </a:t>
            </a:r>
            <a:r>
              <a:rPr dirty="0" sz="1950" spc="25">
                <a:solidFill>
                  <a:srgbClr val="FFFFFF"/>
                </a:solidFill>
                <a:latin typeface="微软雅黑"/>
                <a:cs typeface="微软雅黑"/>
              </a:rPr>
              <a:t>益</a:t>
            </a:r>
            <a:endParaRPr sz="195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12899" y="6642647"/>
            <a:ext cx="1030605" cy="60325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263525" marR="5080" indent="-251460">
              <a:lnSpc>
                <a:spcPts val="2170"/>
              </a:lnSpc>
              <a:spcBef>
                <a:spcPts val="340"/>
              </a:spcBef>
            </a:pPr>
            <a:r>
              <a:rPr dirty="0" sz="1950" spc="25">
                <a:solidFill>
                  <a:srgbClr val="FFFFFF"/>
                </a:solidFill>
                <a:latin typeface="微软雅黑"/>
                <a:cs typeface="微软雅黑"/>
              </a:rPr>
              <a:t>杜绝</a:t>
            </a:r>
            <a:r>
              <a:rPr dirty="0" sz="1950" spc="20">
                <a:solidFill>
                  <a:srgbClr val="FFFFFF"/>
                </a:solidFill>
                <a:latin typeface="等线"/>
                <a:cs typeface="等线"/>
              </a:rPr>
              <a:t>叶公 </a:t>
            </a:r>
            <a:r>
              <a:rPr dirty="0" sz="1950" spc="25">
                <a:solidFill>
                  <a:srgbClr val="FFFFFF"/>
                </a:solidFill>
                <a:latin typeface="等线"/>
                <a:cs typeface="等线"/>
              </a:rPr>
              <a:t>好龙</a:t>
            </a:r>
            <a:endParaRPr sz="1950">
              <a:latin typeface="等线"/>
              <a:cs typeface="等线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33186" y="5509779"/>
            <a:ext cx="559435" cy="477520"/>
          </a:xfrm>
          <a:custGeom>
            <a:avLst/>
            <a:gdLst/>
            <a:ahLst/>
            <a:cxnLst/>
            <a:rect l="l" t="t" r="r" b="b"/>
            <a:pathLst>
              <a:path w="559434" h="477520">
                <a:moveTo>
                  <a:pt x="397055" y="477472"/>
                </a:moveTo>
                <a:lnTo>
                  <a:pt x="61568" y="400825"/>
                </a:lnTo>
                <a:lnTo>
                  <a:pt x="111829" y="180936"/>
                </a:lnTo>
                <a:lnTo>
                  <a:pt x="0" y="155806"/>
                </a:lnTo>
                <a:lnTo>
                  <a:pt x="329204" y="0"/>
                </a:lnTo>
                <a:lnTo>
                  <a:pt x="537779" y="257583"/>
                </a:lnTo>
                <a:lnTo>
                  <a:pt x="447316" y="257583"/>
                </a:lnTo>
                <a:lnTo>
                  <a:pt x="397055" y="477472"/>
                </a:lnTo>
                <a:close/>
              </a:path>
              <a:path w="559434" h="477520">
                <a:moveTo>
                  <a:pt x="559145" y="283970"/>
                </a:moveTo>
                <a:lnTo>
                  <a:pt x="447316" y="257583"/>
                </a:lnTo>
                <a:lnTo>
                  <a:pt x="537779" y="257583"/>
                </a:lnTo>
                <a:lnTo>
                  <a:pt x="559145" y="283970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16651" y="5502816"/>
            <a:ext cx="589915" cy="491490"/>
          </a:xfrm>
          <a:custGeom>
            <a:avLst/>
            <a:gdLst/>
            <a:ahLst/>
            <a:cxnLst/>
            <a:rect l="l" t="t" r="r" b="b"/>
            <a:pathLst>
              <a:path w="589915" h="491489">
                <a:moveTo>
                  <a:pt x="121690" y="191981"/>
                </a:moveTo>
                <a:lnTo>
                  <a:pt x="0" y="164204"/>
                </a:lnTo>
                <a:lnTo>
                  <a:pt x="347676" y="0"/>
                </a:lnTo>
                <a:lnTo>
                  <a:pt x="355597" y="9779"/>
                </a:lnTo>
                <a:lnTo>
                  <a:pt x="342126" y="9779"/>
                </a:lnTo>
                <a:lnTo>
                  <a:pt x="344720" y="12981"/>
                </a:lnTo>
                <a:lnTo>
                  <a:pt x="39008" y="157366"/>
                </a:lnTo>
                <a:lnTo>
                  <a:pt x="17089" y="157366"/>
                </a:lnTo>
                <a:lnTo>
                  <a:pt x="18168" y="167209"/>
                </a:lnTo>
                <a:lnTo>
                  <a:pt x="60218" y="167209"/>
                </a:lnTo>
                <a:lnTo>
                  <a:pt x="134227" y="184099"/>
                </a:lnTo>
                <a:lnTo>
                  <a:pt x="133593" y="186873"/>
                </a:lnTo>
                <a:lnTo>
                  <a:pt x="122855" y="186873"/>
                </a:lnTo>
                <a:lnTo>
                  <a:pt x="121690" y="191981"/>
                </a:lnTo>
                <a:close/>
              </a:path>
              <a:path w="589915" h="491489">
                <a:moveTo>
                  <a:pt x="344720" y="12981"/>
                </a:moveTo>
                <a:lnTo>
                  <a:pt x="342126" y="9779"/>
                </a:lnTo>
                <a:lnTo>
                  <a:pt x="348440" y="11224"/>
                </a:lnTo>
                <a:lnTo>
                  <a:pt x="344720" y="12981"/>
                </a:lnTo>
                <a:close/>
              </a:path>
              <a:path w="589915" h="491489">
                <a:moveTo>
                  <a:pt x="585491" y="293624"/>
                </a:moveTo>
                <a:lnTo>
                  <a:pt x="572015" y="293624"/>
                </a:lnTo>
                <a:lnTo>
                  <a:pt x="577250" y="285216"/>
                </a:lnTo>
                <a:lnTo>
                  <a:pt x="562474" y="281844"/>
                </a:lnTo>
                <a:lnTo>
                  <a:pt x="344720" y="12981"/>
                </a:lnTo>
                <a:lnTo>
                  <a:pt x="348440" y="11224"/>
                </a:lnTo>
                <a:lnTo>
                  <a:pt x="342126" y="9779"/>
                </a:lnTo>
                <a:lnTo>
                  <a:pt x="355597" y="9779"/>
                </a:lnTo>
                <a:lnTo>
                  <a:pt x="585491" y="293624"/>
                </a:lnTo>
                <a:close/>
              </a:path>
              <a:path w="589915" h="491489">
                <a:moveTo>
                  <a:pt x="18168" y="167209"/>
                </a:moveTo>
                <a:lnTo>
                  <a:pt x="17089" y="157366"/>
                </a:lnTo>
                <a:lnTo>
                  <a:pt x="31867" y="160739"/>
                </a:lnTo>
                <a:lnTo>
                  <a:pt x="18168" y="167209"/>
                </a:lnTo>
                <a:close/>
              </a:path>
              <a:path w="589915" h="491489">
                <a:moveTo>
                  <a:pt x="31867" y="160739"/>
                </a:moveTo>
                <a:lnTo>
                  <a:pt x="17089" y="157366"/>
                </a:lnTo>
                <a:lnTo>
                  <a:pt x="39008" y="157366"/>
                </a:lnTo>
                <a:lnTo>
                  <a:pt x="31867" y="160739"/>
                </a:lnTo>
                <a:close/>
              </a:path>
              <a:path w="589915" h="491489">
                <a:moveTo>
                  <a:pt x="60218" y="167209"/>
                </a:moveTo>
                <a:lnTo>
                  <a:pt x="18168" y="167209"/>
                </a:lnTo>
                <a:lnTo>
                  <a:pt x="31867" y="160739"/>
                </a:lnTo>
                <a:lnTo>
                  <a:pt x="60218" y="167209"/>
                </a:lnTo>
                <a:close/>
              </a:path>
              <a:path w="589915" h="491489">
                <a:moveTo>
                  <a:pt x="126792" y="193145"/>
                </a:moveTo>
                <a:lnTo>
                  <a:pt x="121690" y="191981"/>
                </a:lnTo>
                <a:lnTo>
                  <a:pt x="122855" y="186873"/>
                </a:lnTo>
                <a:lnTo>
                  <a:pt x="126792" y="193145"/>
                </a:lnTo>
                <a:close/>
              </a:path>
              <a:path w="589915" h="491489">
                <a:moveTo>
                  <a:pt x="132162" y="193145"/>
                </a:moveTo>
                <a:lnTo>
                  <a:pt x="126792" y="193145"/>
                </a:lnTo>
                <a:lnTo>
                  <a:pt x="122855" y="186873"/>
                </a:lnTo>
                <a:lnTo>
                  <a:pt x="133593" y="186873"/>
                </a:lnTo>
                <a:lnTo>
                  <a:pt x="132162" y="193145"/>
                </a:lnTo>
                <a:close/>
              </a:path>
              <a:path w="589915" h="491489">
                <a:moveTo>
                  <a:pt x="417799" y="490937"/>
                </a:moveTo>
                <a:lnTo>
                  <a:pt x="71496" y="411893"/>
                </a:lnTo>
                <a:lnTo>
                  <a:pt x="121690" y="191981"/>
                </a:lnTo>
                <a:lnTo>
                  <a:pt x="126792" y="193145"/>
                </a:lnTo>
                <a:lnTo>
                  <a:pt x="132162" y="193145"/>
                </a:lnTo>
                <a:lnTo>
                  <a:pt x="84296" y="402856"/>
                </a:lnTo>
                <a:lnTo>
                  <a:pt x="78930" y="402856"/>
                </a:lnTo>
                <a:lnTo>
                  <a:pt x="82867" y="409118"/>
                </a:lnTo>
                <a:lnTo>
                  <a:pt x="106365" y="409118"/>
                </a:lnTo>
                <a:lnTo>
                  <a:pt x="409917" y="478400"/>
                </a:lnTo>
                <a:lnTo>
                  <a:pt x="408752" y="483503"/>
                </a:lnTo>
                <a:lnTo>
                  <a:pt x="419496" y="483503"/>
                </a:lnTo>
                <a:lnTo>
                  <a:pt x="417799" y="490937"/>
                </a:lnTo>
                <a:close/>
              </a:path>
              <a:path w="589915" h="491489">
                <a:moveTo>
                  <a:pt x="419496" y="483503"/>
                </a:moveTo>
                <a:lnTo>
                  <a:pt x="408752" y="483503"/>
                </a:lnTo>
                <a:lnTo>
                  <a:pt x="415026" y="479566"/>
                </a:lnTo>
                <a:lnTo>
                  <a:pt x="409917" y="478400"/>
                </a:lnTo>
                <a:lnTo>
                  <a:pt x="460112" y="258484"/>
                </a:lnTo>
                <a:lnTo>
                  <a:pt x="492689" y="265918"/>
                </a:lnTo>
                <a:lnTo>
                  <a:pt x="469159" y="265918"/>
                </a:lnTo>
                <a:lnTo>
                  <a:pt x="462887" y="269855"/>
                </a:lnTo>
                <a:lnTo>
                  <a:pt x="467994" y="271021"/>
                </a:lnTo>
                <a:lnTo>
                  <a:pt x="419496" y="483503"/>
                </a:lnTo>
                <a:close/>
              </a:path>
              <a:path w="589915" h="491489">
                <a:moveTo>
                  <a:pt x="467994" y="271021"/>
                </a:moveTo>
                <a:lnTo>
                  <a:pt x="462887" y="269855"/>
                </a:lnTo>
                <a:lnTo>
                  <a:pt x="469159" y="265918"/>
                </a:lnTo>
                <a:lnTo>
                  <a:pt x="467994" y="271021"/>
                </a:lnTo>
                <a:close/>
              </a:path>
              <a:path w="589915" h="491489">
                <a:moveTo>
                  <a:pt x="589680" y="298797"/>
                </a:moveTo>
                <a:lnTo>
                  <a:pt x="467994" y="271021"/>
                </a:lnTo>
                <a:lnTo>
                  <a:pt x="469159" y="265918"/>
                </a:lnTo>
                <a:lnTo>
                  <a:pt x="492689" y="265918"/>
                </a:lnTo>
                <a:lnTo>
                  <a:pt x="562474" y="281844"/>
                </a:lnTo>
                <a:lnTo>
                  <a:pt x="572015" y="293624"/>
                </a:lnTo>
                <a:lnTo>
                  <a:pt x="585491" y="293624"/>
                </a:lnTo>
                <a:lnTo>
                  <a:pt x="589680" y="298797"/>
                </a:lnTo>
                <a:close/>
              </a:path>
              <a:path w="589915" h="491489">
                <a:moveTo>
                  <a:pt x="572015" y="293624"/>
                </a:moveTo>
                <a:lnTo>
                  <a:pt x="562474" y="281844"/>
                </a:lnTo>
                <a:lnTo>
                  <a:pt x="577250" y="285216"/>
                </a:lnTo>
                <a:lnTo>
                  <a:pt x="572015" y="293624"/>
                </a:lnTo>
                <a:close/>
              </a:path>
              <a:path w="589915" h="491489">
                <a:moveTo>
                  <a:pt x="82867" y="409118"/>
                </a:moveTo>
                <a:lnTo>
                  <a:pt x="78930" y="402856"/>
                </a:lnTo>
                <a:lnTo>
                  <a:pt x="84031" y="404020"/>
                </a:lnTo>
                <a:lnTo>
                  <a:pt x="82867" y="409118"/>
                </a:lnTo>
                <a:close/>
              </a:path>
              <a:path w="589915" h="491489">
                <a:moveTo>
                  <a:pt x="84031" y="404020"/>
                </a:moveTo>
                <a:lnTo>
                  <a:pt x="78930" y="402856"/>
                </a:lnTo>
                <a:lnTo>
                  <a:pt x="84296" y="402856"/>
                </a:lnTo>
                <a:lnTo>
                  <a:pt x="84031" y="404020"/>
                </a:lnTo>
                <a:close/>
              </a:path>
              <a:path w="589915" h="491489">
                <a:moveTo>
                  <a:pt x="106365" y="409118"/>
                </a:moveTo>
                <a:lnTo>
                  <a:pt x="82867" y="409118"/>
                </a:lnTo>
                <a:lnTo>
                  <a:pt x="84031" y="404020"/>
                </a:lnTo>
                <a:lnTo>
                  <a:pt x="106365" y="409118"/>
                </a:lnTo>
                <a:close/>
              </a:path>
              <a:path w="589915" h="491489">
                <a:moveTo>
                  <a:pt x="408752" y="483503"/>
                </a:moveTo>
                <a:lnTo>
                  <a:pt x="409917" y="478400"/>
                </a:lnTo>
                <a:lnTo>
                  <a:pt x="415026" y="479566"/>
                </a:lnTo>
                <a:lnTo>
                  <a:pt x="408752" y="483503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840409" y="3627994"/>
            <a:ext cx="2215942" cy="17076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181133" y="4153078"/>
            <a:ext cx="1030605" cy="6286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63525" marR="5080" indent="-251460">
              <a:lnSpc>
                <a:spcPct val="101499"/>
              </a:lnSpc>
              <a:spcBef>
                <a:spcPts val="90"/>
              </a:spcBef>
            </a:pPr>
            <a:r>
              <a:rPr dirty="0" sz="1950" spc="20">
                <a:solidFill>
                  <a:srgbClr val="FFFFFF"/>
                </a:solidFill>
                <a:latin typeface="微软雅黑"/>
                <a:cs typeface="微软雅黑"/>
              </a:rPr>
              <a:t>吃自己的 </a:t>
            </a:r>
            <a:r>
              <a:rPr dirty="0" sz="1950" spc="25">
                <a:solidFill>
                  <a:srgbClr val="FFFFFF"/>
                </a:solidFill>
                <a:latin typeface="微软雅黑"/>
                <a:cs typeface="微软雅黑"/>
              </a:rPr>
              <a:t>狗粮</a:t>
            </a:r>
            <a:endParaRPr sz="1950">
              <a:latin typeface="微软雅黑"/>
              <a:cs typeface="微软雅黑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61442" y="4479444"/>
            <a:ext cx="5026025" cy="37695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403331" y="4639021"/>
            <a:ext cx="4934300" cy="34453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24" name="object 24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7" name="object 27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8" name="object 28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9" name="object 29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30" name="object 30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31" name="object 31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49682" y="0"/>
            <a:ext cx="14454417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76895" y="10808466"/>
            <a:ext cx="14427200" cy="123189"/>
          </a:xfrm>
          <a:custGeom>
            <a:avLst/>
            <a:gdLst/>
            <a:ahLst/>
            <a:cxnLst/>
            <a:rect l="l" t="t" r="r" b="b"/>
            <a:pathLst>
              <a:path w="14427200" h="123190">
                <a:moveTo>
                  <a:pt x="0" y="0"/>
                </a:moveTo>
                <a:lnTo>
                  <a:pt x="14427204" y="0"/>
                </a:lnTo>
                <a:lnTo>
                  <a:pt x="14427204" y="123137"/>
                </a:lnTo>
                <a:lnTo>
                  <a:pt x="0" y="123137"/>
                </a:lnTo>
                <a:lnTo>
                  <a:pt x="0" y="0"/>
                </a:lnTo>
                <a:close/>
              </a:path>
            </a:pathLst>
          </a:custGeom>
          <a:solidFill>
            <a:srgbClr val="7AB4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9341" y="4090723"/>
            <a:ext cx="1543050" cy="2684145"/>
          </a:xfrm>
          <a:custGeom>
            <a:avLst/>
            <a:gdLst/>
            <a:ahLst/>
            <a:cxnLst/>
            <a:rect l="l" t="t" r="r" b="b"/>
            <a:pathLst>
              <a:path w="1543050" h="2684145">
                <a:moveTo>
                  <a:pt x="1543042" y="2683824"/>
                </a:moveTo>
                <a:lnTo>
                  <a:pt x="0" y="2683824"/>
                </a:lnTo>
                <a:lnTo>
                  <a:pt x="0" y="0"/>
                </a:lnTo>
                <a:lnTo>
                  <a:pt x="1543042" y="0"/>
                </a:lnTo>
                <a:lnTo>
                  <a:pt x="1543042" y="10470"/>
                </a:lnTo>
                <a:lnTo>
                  <a:pt x="20941" y="10470"/>
                </a:lnTo>
                <a:lnTo>
                  <a:pt x="10470" y="20941"/>
                </a:lnTo>
                <a:lnTo>
                  <a:pt x="20941" y="20941"/>
                </a:lnTo>
                <a:lnTo>
                  <a:pt x="20941" y="2662882"/>
                </a:lnTo>
                <a:lnTo>
                  <a:pt x="10470" y="2662882"/>
                </a:lnTo>
                <a:lnTo>
                  <a:pt x="20941" y="2673353"/>
                </a:lnTo>
                <a:lnTo>
                  <a:pt x="1543042" y="2673353"/>
                </a:lnTo>
                <a:lnTo>
                  <a:pt x="1543042" y="2683824"/>
                </a:lnTo>
                <a:close/>
              </a:path>
              <a:path w="1543050" h="2684145">
                <a:moveTo>
                  <a:pt x="20941" y="20941"/>
                </a:moveTo>
                <a:lnTo>
                  <a:pt x="10470" y="20941"/>
                </a:lnTo>
                <a:lnTo>
                  <a:pt x="20941" y="10470"/>
                </a:lnTo>
                <a:lnTo>
                  <a:pt x="20941" y="20941"/>
                </a:lnTo>
                <a:close/>
              </a:path>
              <a:path w="1543050" h="2684145">
                <a:moveTo>
                  <a:pt x="1522100" y="20941"/>
                </a:moveTo>
                <a:lnTo>
                  <a:pt x="20941" y="20941"/>
                </a:lnTo>
                <a:lnTo>
                  <a:pt x="20941" y="10470"/>
                </a:lnTo>
                <a:lnTo>
                  <a:pt x="1522100" y="10470"/>
                </a:lnTo>
                <a:lnTo>
                  <a:pt x="1522100" y="20941"/>
                </a:lnTo>
                <a:close/>
              </a:path>
              <a:path w="1543050" h="2684145">
                <a:moveTo>
                  <a:pt x="1522100" y="2673353"/>
                </a:moveTo>
                <a:lnTo>
                  <a:pt x="1522100" y="10470"/>
                </a:lnTo>
                <a:lnTo>
                  <a:pt x="1532571" y="20941"/>
                </a:lnTo>
                <a:lnTo>
                  <a:pt x="1543042" y="20941"/>
                </a:lnTo>
                <a:lnTo>
                  <a:pt x="1543042" y="2662882"/>
                </a:lnTo>
                <a:lnTo>
                  <a:pt x="1532571" y="2662882"/>
                </a:lnTo>
                <a:lnTo>
                  <a:pt x="1522100" y="2673353"/>
                </a:lnTo>
                <a:close/>
              </a:path>
              <a:path w="1543050" h="2684145">
                <a:moveTo>
                  <a:pt x="1543042" y="20941"/>
                </a:moveTo>
                <a:lnTo>
                  <a:pt x="1532571" y="20941"/>
                </a:lnTo>
                <a:lnTo>
                  <a:pt x="1522100" y="10470"/>
                </a:lnTo>
                <a:lnTo>
                  <a:pt x="1543042" y="10470"/>
                </a:lnTo>
                <a:lnTo>
                  <a:pt x="1543042" y="20941"/>
                </a:lnTo>
                <a:close/>
              </a:path>
              <a:path w="1543050" h="2684145">
                <a:moveTo>
                  <a:pt x="20941" y="2673353"/>
                </a:moveTo>
                <a:lnTo>
                  <a:pt x="10470" y="2662882"/>
                </a:lnTo>
                <a:lnTo>
                  <a:pt x="20941" y="2662882"/>
                </a:lnTo>
                <a:lnTo>
                  <a:pt x="20941" y="2673353"/>
                </a:lnTo>
                <a:close/>
              </a:path>
              <a:path w="1543050" h="2684145">
                <a:moveTo>
                  <a:pt x="1522100" y="2673353"/>
                </a:moveTo>
                <a:lnTo>
                  <a:pt x="20941" y="2673353"/>
                </a:lnTo>
                <a:lnTo>
                  <a:pt x="20941" y="2662882"/>
                </a:lnTo>
                <a:lnTo>
                  <a:pt x="1522100" y="2662882"/>
                </a:lnTo>
                <a:lnTo>
                  <a:pt x="1522100" y="2673353"/>
                </a:lnTo>
                <a:close/>
              </a:path>
              <a:path w="1543050" h="2684145">
                <a:moveTo>
                  <a:pt x="1543042" y="2673353"/>
                </a:moveTo>
                <a:lnTo>
                  <a:pt x="1522100" y="2673353"/>
                </a:lnTo>
                <a:lnTo>
                  <a:pt x="1532571" y="2662882"/>
                </a:lnTo>
                <a:lnTo>
                  <a:pt x="1543042" y="2662882"/>
                </a:lnTo>
                <a:lnTo>
                  <a:pt x="1543042" y="2673353"/>
                </a:lnTo>
                <a:close/>
              </a:path>
            </a:pathLst>
          </a:custGeom>
          <a:solidFill>
            <a:srgbClr val="0A5D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72535" y="4309816"/>
            <a:ext cx="2341245" cy="2245995"/>
          </a:xfrm>
          <a:custGeom>
            <a:avLst/>
            <a:gdLst/>
            <a:ahLst/>
            <a:cxnLst/>
            <a:rect l="l" t="t" r="r" b="b"/>
            <a:pathLst>
              <a:path w="2341245" h="2245995">
                <a:moveTo>
                  <a:pt x="0" y="0"/>
                </a:moveTo>
                <a:lnTo>
                  <a:pt x="2340871" y="0"/>
                </a:lnTo>
                <a:lnTo>
                  <a:pt x="2340871" y="2245376"/>
                </a:lnTo>
                <a:lnTo>
                  <a:pt x="0" y="2245376"/>
                </a:lnTo>
                <a:lnTo>
                  <a:pt x="0" y="0"/>
                </a:lnTo>
                <a:close/>
              </a:path>
            </a:pathLst>
          </a:custGeom>
          <a:solidFill>
            <a:srgbClr val="4579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61530" y="4299188"/>
            <a:ext cx="2362835" cy="2266950"/>
          </a:xfrm>
          <a:custGeom>
            <a:avLst/>
            <a:gdLst/>
            <a:ahLst/>
            <a:cxnLst/>
            <a:rect l="l" t="t" r="r" b="b"/>
            <a:pathLst>
              <a:path w="2362835" h="2266950">
                <a:moveTo>
                  <a:pt x="2362346" y="2266894"/>
                </a:moveTo>
                <a:lnTo>
                  <a:pt x="0" y="2266894"/>
                </a:lnTo>
                <a:lnTo>
                  <a:pt x="0" y="0"/>
                </a:lnTo>
                <a:lnTo>
                  <a:pt x="2362346" y="0"/>
                </a:lnTo>
                <a:lnTo>
                  <a:pt x="2362346" y="10470"/>
                </a:lnTo>
                <a:lnTo>
                  <a:pt x="20941" y="10470"/>
                </a:lnTo>
                <a:lnTo>
                  <a:pt x="10470" y="20941"/>
                </a:lnTo>
                <a:lnTo>
                  <a:pt x="20941" y="20941"/>
                </a:lnTo>
                <a:lnTo>
                  <a:pt x="20941" y="2245952"/>
                </a:lnTo>
                <a:lnTo>
                  <a:pt x="10470" y="2245952"/>
                </a:lnTo>
                <a:lnTo>
                  <a:pt x="20941" y="2256423"/>
                </a:lnTo>
                <a:lnTo>
                  <a:pt x="2362346" y="2256423"/>
                </a:lnTo>
                <a:lnTo>
                  <a:pt x="2362346" y="2266894"/>
                </a:lnTo>
                <a:close/>
              </a:path>
              <a:path w="2362835" h="2266950">
                <a:moveTo>
                  <a:pt x="20941" y="20941"/>
                </a:moveTo>
                <a:lnTo>
                  <a:pt x="10470" y="20941"/>
                </a:lnTo>
                <a:lnTo>
                  <a:pt x="20941" y="10470"/>
                </a:lnTo>
                <a:lnTo>
                  <a:pt x="20941" y="20941"/>
                </a:lnTo>
                <a:close/>
              </a:path>
              <a:path w="2362835" h="2266950">
                <a:moveTo>
                  <a:pt x="2341405" y="20941"/>
                </a:moveTo>
                <a:lnTo>
                  <a:pt x="20941" y="20941"/>
                </a:lnTo>
                <a:lnTo>
                  <a:pt x="20941" y="10470"/>
                </a:lnTo>
                <a:lnTo>
                  <a:pt x="2341405" y="10470"/>
                </a:lnTo>
                <a:lnTo>
                  <a:pt x="2341405" y="20941"/>
                </a:lnTo>
                <a:close/>
              </a:path>
              <a:path w="2362835" h="2266950">
                <a:moveTo>
                  <a:pt x="2341405" y="2256423"/>
                </a:moveTo>
                <a:lnTo>
                  <a:pt x="2341405" y="10470"/>
                </a:lnTo>
                <a:lnTo>
                  <a:pt x="2351876" y="20941"/>
                </a:lnTo>
                <a:lnTo>
                  <a:pt x="2362346" y="20941"/>
                </a:lnTo>
                <a:lnTo>
                  <a:pt x="2362346" y="2245952"/>
                </a:lnTo>
                <a:lnTo>
                  <a:pt x="2351876" y="2245952"/>
                </a:lnTo>
                <a:lnTo>
                  <a:pt x="2341405" y="2256423"/>
                </a:lnTo>
                <a:close/>
              </a:path>
              <a:path w="2362835" h="2266950">
                <a:moveTo>
                  <a:pt x="2362346" y="20941"/>
                </a:moveTo>
                <a:lnTo>
                  <a:pt x="2351876" y="20941"/>
                </a:lnTo>
                <a:lnTo>
                  <a:pt x="2341405" y="10470"/>
                </a:lnTo>
                <a:lnTo>
                  <a:pt x="2362346" y="10470"/>
                </a:lnTo>
                <a:lnTo>
                  <a:pt x="2362346" y="20941"/>
                </a:lnTo>
                <a:close/>
              </a:path>
              <a:path w="2362835" h="2266950">
                <a:moveTo>
                  <a:pt x="20941" y="2256423"/>
                </a:moveTo>
                <a:lnTo>
                  <a:pt x="10470" y="2245952"/>
                </a:lnTo>
                <a:lnTo>
                  <a:pt x="20941" y="2245952"/>
                </a:lnTo>
                <a:lnTo>
                  <a:pt x="20941" y="2256423"/>
                </a:lnTo>
                <a:close/>
              </a:path>
              <a:path w="2362835" h="2266950">
                <a:moveTo>
                  <a:pt x="2341405" y="2256423"/>
                </a:moveTo>
                <a:lnTo>
                  <a:pt x="20941" y="2256423"/>
                </a:lnTo>
                <a:lnTo>
                  <a:pt x="20941" y="2245952"/>
                </a:lnTo>
                <a:lnTo>
                  <a:pt x="2341405" y="2245952"/>
                </a:lnTo>
                <a:lnTo>
                  <a:pt x="2341405" y="2256423"/>
                </a:lnTo>
                <a:close/>
              </a:path>
              <a:path w="2362835" h="2266950">
                <a:moveTo>
                  <a:pt x="2362346" y="2256423"/>
                </a:moveTo>
                <a:lnTo>
                  <a:pt x="2341405" y="2256423"/>
                </a:lnTo>
                <a:lnTo>
                  <a:pt x="2351876" y="2245952"/>
                </a:lnTo>
                <a:lnTo>
                  <a:pt x="2362346" y="2245952"/>
                </a:lnTo>
                <a:lnTo>
                  <a:pt x="2362346" y="2256423"/>
                </a:lnTo>
                <a:close/>
              </a:path>
            </a:pathLst>
          </a:custGeom>
          <a:solidFill>
            <a:srgbClr val="0A5D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72535" y="4725396"/>
            <a:ext cx="2341245" cy="1282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6100" marR="685165">
              <a:lnSpc>
                <a:spcPct val="100499"/>
              </a:lnSpc>
              <a:spcBef>
                <a:spcPts val="100"/>
              </a:spcBef>
            </a:pPr>
            <a:r>
              <a:rPr dirty="0" sz="4100" spc="430" b="1">
                <a:solidFill>
                  <a:srgbClr val="FFFFFF"/>
                </a:solidFill>
                <a:latin typeface="宋体"/>
                <a:cs typeface="宋体"/>
              </a:rPr>
              <a:t>分</a:t>
            </a:r>
            <a:r>
              <a:rPr dirty="0" sz="4100" spc="5" b="1">
                <a:solidFill>
                  <a:srgbClr val="FFFFFF"/>
                </a:solidFill>
                <a:latin typeface="宋体"/>
                <a:cs typeface="宋体"/>
              </a:rPr>
              <a:t>享 </a:t>
            </a:r>
            <a:r>
              <a:rPr dirty="0" sz="4100" spc="430" b="1">
                <a:solidFill>
                  <a:srgbClr val="FFFFFF"/>
                </a:solidFill>
                <a:latin typeface="宋体"/>
                <a:cs typeface="宋体"/>
              </a:rPr>
              <a:t>内</a:t>
            </a:r>
            <a:r>
              <a:rPr dirty="0" sz="4100" spc="10" b="1">
                <a:solidFill>
                  <a:srgbClr val="FFFFFF"/>
                </a:solidFill>
                <a:latin typeface="宋体"/>
                <a:cs typeface="宋体"/>
              </a:rPr>
              <a:t>容</a:t>
            </a:r>
            <a:endParaRPr sz="410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157535" y="10796237"/>
            <a:ext cx="173990" cy="30289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dirty="0" sz="1650">
                <a:latin typeface="微软雅黑"/>
                <a:cs typeface="微软雅黑"/>
              </a:rPr>
              <a:t>1</a:t>
            </a:fld>
            <a:endParaRPr sz="16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436141" y="1960600"/>
            <a:ext cx="7376159" cy="7042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50">
                <a:solidFill>
                  <a:srgbClr val="FFFFFF"/>
                </a:solidFill>
              </a:rPr>
              <a:t>一、新形势对过程改进的要求</a:t>
            </a:r>
            <a:endParaRPr sz="4450"/>
          </a:p>
        </p:txBody>
      </p:sp>
      <p:sp>
        <p:nvSpPr>
          <p:cNvPr id="9" name="object 9"/>
          <p:cNvSpPr txBox="1"/>
          <p:nvPr/>
        </p:nvSpPr>
        <p:spPr>
          <a:xfrm>
            <a:off x="7436141" y="3656884"/>
            <a:ext cx="8507095" cy="704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50" b="1">
                <a:solidFill>
                  <a:srgbClr val="FFFFFF"/>
                </a:solidFill>
                <a:latin typeface="微软雅黑"/>
                <a:cs typeface="微软雅黑"/>
              </a:rPr>
              <a:t>二、过程持续改进的要素及方法论</a:t>
            </a:r>
            <a:endParaRPr sz="44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36141" y="5353167"/>
            <a:ext cx="7376159" cy="704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50" b="1">
                <a:solidFill>
                  <a:srgbClr val="FFFFFF"/>
                </a:solidFill>
                <a:latin typeface="微软雅黑"/>
                <a:cs typeface="微软雅黑"/>
              </a:rPr>
              <a:t>三、建立过程体系的实践探索</a:t>
            </a:r>
            <a:endParaRPr sz="445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36141" y="7049451"/>
            <a:ext cx="7376159" cy="704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50" b="1">
                <a:solidFill>
                  <a:srgbClr val="FFFFFF"/>
                </a:solidFill>
                <a:latin typeface="微软雅黑"/>
                <a:cs typeface="微软雅黑"/>
              </a:rPr>
              <a:t>四、支撑过程体系的管理工具</a:t>
            </a:r>
            <a:endParaRPr sz="445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7736" y="872990"/>
            <a:ext cx="8001000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25"/>
              <a:t>建立过程体系的实践探索</a:t>
            </a:r>
            <a:r>
              <a:rPr dirty="0" sz="3600" spc="5"/>
              <a:t>---</a:t>
            </a:r>
            <a:r>
              <a:rPr dirty="0" sz="3600" spc="25"/>
              <a:t>从痛点入</a:t>
            </a:r>
            <a:r>
              <a:rPr dirty="0" sz="3600" spc="30"/>
              <a:t>手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624218" y="8679841"/>
            <a:ext cx="151130" cy="3270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90"/>
              </a:spcBef>
            </a:pPr>
            <a:r>
              <a:rPr dirty="0" sz="950" spc="30">
                <a:solidFill>
                  <a:srgbClr val="FFFFFF"/>
                </a:solidFill>
                <a:latin typeface="微软雅黑"/>
                <a:cs typeface="微软雅黑"/>
              </a:rPr>
              <a:t>（ 自</a:t>
            </a:r>
            <a:endParaRPr sz="95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36779" y="8700500"/>
            <a:ext cx="151130" cy="4781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04099"/>
              </a:lnSpc>
              <a:spcBef>
                <a:spcPts val="90"/>
              </a:spcBef>
            </a:pPr>
            <a:r>
              <a:rPr dirty="0" sz="950" spc="25">
                <a:solidFill>
                  <a:srgbClr val="FFFFFF"/>
                </a:solidFill>
                <a:latin typeface="微软雅黑"/>
                <a:cs typeface="微软雅黑"/>
              </a:rPr>
              <a:t>客 户 受</a:t>
            </a:r>
            <a:endParaRPr sz="95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63371" y="9187082"/>
            <a:ext cx="151130" cy="58356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algn="just" marL="12700" marR="5080">
              <a:lnSpc>
                <a:spcPts val="1070"/>
              </a:lnSpc>
              <a:spcBef>
                <a:spcPts val="229"/>
              </a:spcBef>
            </a:pPr>
            <a:r>
              <a:rPr dirty="0" sz="950" spc="25">
                <a:solidFill>
                  <a:srgbClr val="FFFFFF"/>
                </a:solidFill>
                <a:latin typeface="等线"/>
                <a:cs typeface="等线"/>
              </a:rPr>
              <a:t>持 续 改 进</a:t>
            </a:r>
            <a:endParaRPr sz="950">
              <a:latin typeface="等线"/>
              <a:cs typeface="等线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42901" y="9306533"/>
            <a:ext cx="890858" cy="8334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92445" y="8505060"/>
            <a:ext cx="1414721" cy="774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908670" y="9624524"/>
            <a:ext cx="151130" cy="6159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just" marL="12700" marR="5080">
              <a:lnSpc>
                <a:spcPct val="101099"/>
              </a:lnSpc>
              <a:spcBef>
                <a:spcPts val="125"/>
              </a:spcBef>
            </a:pPr>
            <a:r>
              <a:rPr dirty="0" sz="950" spc="25">
                <a:solidFill>
                  <a:srgbClr val="FFFFFF"/>
                </a:solidFill>
                <a:latin typeface="微软雅黑"/>
                <a:cs typeface="微软雅黑"/>
              </a:rPr>
              <a:t>全 局 </a:t>
            </a:r>
            <a:r>
              <a:rPr dirty="0" sz="950" spc="25">
                <a:solidFill>
                  <a:srgbClr val="FFFFFF"/>
                </a:solidFill>
                <a:latin typeface="等线"/>
                <a:cs typeface="等线"/>
              </a:rPr>
              <a:t>优 化</a:t>
            </a:r>
            <a:endParaRPr sz="950">
              <a:latin typeface="等线"/>
              <a:cs typeface="等线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39765" y="9631854"/>
            <a:ext cx="151130" cy="58356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algn="just" marL="12700" marR="5080">
              <a:lnSpc>
                <a:spcPts val="1070"/>
              </a:lnSpc>
              <a:spcBef>
                <a:spcPts val="229"/>
              </a:spcBef>
            </a:pPr>
            <a:r>
              <a:rPr dirty="0" sz="950" spc="25">
                <a:solidFill>
                  <a:srgbClr val="FFFFFF"/>
                </a:solidFill>
                <a:latin typeface="等线"/>
                <a:cs typeface="等线"/>
              </a:rPr>
              <a:t>过 程 体 系</a:t>
            </a:r>
            <a:endParaRPr sz="950">
              <a:latin typeface="等线"/>
              <a:cs typeface="等线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39765" y="10581040"/>
            <a:ext cx="151130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35">
                <a:solidFill>
                  <a:srgbClr val="FFFFFF"/>
                </a:solidFill>
                <a:latin typeface="等线"/>
                <a:cs typeface="等线"/>
              </a:rPr>
              <a:t>工</a:t>
            </a:r>
            <a:endParaRPr sz="950">
              <a:latin typeface="等线"/>
              <a:cs typeface="等线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65852" y="9168600"/>
            <a:ext cx="744312" cy="9713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985065" y="9317445"/>
            <a:ext cx="151130" cy="4781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04099"/>
              </a:lnSpc>
              <a:spcBef>
                <a:spcPts val="90"/>
              </a:spcBef>
            </a:pPr>
            <a:r>
              <a:rPr dirty="0" sz="950" spc="25">
                <a:solidFill>
                  <a:srgbClr val="FFFFFF"/>
                </a:solidFill>
                <a:latin typeface="等线"/>
                <a:cs typeface="等线"/>
              </a:rPr>
              <a:t>叶 公 好</a:t>
            </a:r>
            <a:endParaRPr sz="950">
              <a:latin typeface="等线"/>
              <a:cs typeface="等线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11658" y="8625110"/>
            <a:ext cx="151130" cy="6286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04099"/>
              </a:lnSpc>
              <a:spcBef>
                <a:spcPts val="90"/>
              </a:spcBef>
            </a:pPr>
            <a:r>
              <a:rPr dirty="0" sz="950" spc="25">
                <a:solidFill>
                  <a:srgbClr val="FFFFFF"/>
                </a:solidFill>
                <a:latin typeface="微软雅黑"/>
                <a:cs typeface="微软雅黑"/>
              </a:rPr>
              <a:t>自 己 的 狗</a:t>
            </a:r>
            <a:endParaRPr sz="95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59665" y="9179753"/>
            <a:ext cx="328930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dirty="0" sz="950" spc="40">
                <a:solidFill>
                  <a:srgbClr val="FFFFFF"/>
                </a:solidFill>
                <a:latin typeface="微软雅黑"/>
                <a:cs typeface="微软雅黑"/>
              </a:rPr>
              <a:t>绝</a:t>
            </a:r>
            <a:r>
              <a:rPr dirty="0" baseline="-23391" sz="1425" spc="52">
                <a:solidFill>
                  <a:srgbClr val="FFFFFF"/>
                </a:solidFill>
                <a:latin typeface="微软雅黑"/>
                <a:cs typeface="微软雅黑"/>
              </a:rPr>
              <a:t>粮</a:t>
            </a:r>
            <a:endParaRPr baseline="-23391" sz="1425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41605" rIns="0" bIns="0" rtlCol="0" vert="horz">
            <a:spAutoFit/>
          </a:bodyPr>
          <a:lstStyle/>
          <a:p>
            <a:pPr marL="264795">
              <a:lnSpc>
                <a:spcPct val="100000"/>
              </a:lnSpc>
              <a:spcBef>
                <a:spcPts val="1115"/>
              </a:spcBef>
            </a:pPr>
            <a:r>
              <a:rPr dirty="0" spc="25"/>
              <a:t>痛点</a:t>
            </a:r>
          </a:p>
          <a:p>
            <a:pPr marL="264795">
              <a:lnSpc>
                <a:spcPct val="100000"/>
              </a:lnSpc>
              <a:spcBef>
                <a:spcPts val="1025"/>
              </a:spcBef>
            </a:pPr>
            <a:r>
              <a:rPr dirty="0" spc="25"/>
              <a:t>一个项目经常包含多个子系统</a:t>
            </a:r>
          </a:p>
          <a:p>
            <a:pPr marL="547370" indent="-283210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547370" algn="l"/>
                <a:tab pos="548005" algn="l"/>
              </a:tabLst>
            </a:pPr>
            <a:r>
              <a:rPr dirty="0" spc="25"/>
              <a:t>开发、测试、交付三个团队间和各自团队内的专业组间存在谷仓困局</a:t>
            </a:r>
          </a:p>
          <a:p>
            <a:pPr marL="547370" indent="-283210">
              <a:lnSpc>
                <a:spcPct val="100000"/>
              </a:lnSpc>
              <a:spcBef>
                <a:spcPts val="1225"/>
              </a:spcBef>
              <a:buFont typeface="Arial"/>
              <a:buChar char="•"/>
              <a:tabLst>
                <a:tab pos="547370" algn="l"/>
                <a:tab pos="548005" algn="l"/>
              </a:tabLst>
            </a:pPr>
            <a:r>
              <a:rPr dirty="0" spc="25"/>
              <a:t>有单个子系统的需求和设计，缺少项目总体需求、总体架构</a:t>
            </a:r>
          </a:p>
          <a:p>
            <a:pPr marL="547370" indent="-283210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547370" algn="l"/>
                <a:tab pos="548005" algn="l"/>
              </a:tabLst>
            </a:pPr>
            <a:r>
              <a:rPr dirty="0" spc="25"/>
              <a:t>子系统间的接口靠两个子系统小组维护，经常更新不及时，产生问题和冲突</a:t>
            </a:r>
          </a:p>
          <a:p>
            <a:pPr marL="547370" indent="-283210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547370" algn="l"/>
                <a:tab pos="548005" algn="l"/>
              </a:tabLst>
            </a:pPr>
            <a:r>
              <a:rPr dirty="0" spc="25"/>
              <a:t>集成测试控制不规范，多个子系统上线缺陷偏多</a:t>
            </a:r>
          </a:p>
          <a:p>
            <a:pPr marL="547370" indent="-283210">
              <a:lnSpc>
                <a:spcPct val="100000"/>
              </a:lnSpc>
              <a:spcBef>
                <a:spcPts val="1225"/>
              </a:spcBef>
              <a:buFont typeface="Arial"/>
              <a:buChar char="•"/>
              <a:tabLst>
                <a:tab pos="547370" algn="l"/>
                <a:tab pos="548005" algn="l"/>
              </a:tabLst>
            </a:pPr>
            <a:r>
              <a:rPr dirty="0" spc="25"/>
              <a:t>系统上线计划，客户有微词</a:t>
            </a: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pc="25"/>
              <a:t>体系改进</a:t>
            </a:r>
          </a:p>
          <a:p>
            <a:pPr marL="692785" indent="-680720">
              <a:lnSpc>
                <a:spcPct val="100000"/>
              </a:lnSpc>
              <a:spcBef>
                <a:spcPts val="1025"/>
              </a:spcBef>
              <a:buFont typeface="Wingdings"/>
              <a:buChar char=""/>
              <a:tabLst>
                <a:tab pos="692785" algn="l"/>
                <a:tab pos="693420" algn="l"/>
              </a:tabLst>
            </a:pPr>
            <a:r>
              <a:rPr dirty="0" spc="25"/>
              <a:t>需求开发过程体系文件进行修订，增加总体需求相关的规程、指南、模版、检查单</a:t>
            </a:r>
          </a:p>
          <a:p>
            <a:pPr marL="692785" indent="-680720">
              <a:lnSpc>
                <a:spcPct val="100000"/>
              </a:lnSpc>
              <a:spcBef>
                <a:spcPts val="1220"/>
              </a:spcBef>
              <a:buFont typeface="Wingdings"/>
              <a:buChar char=""/>
              <a:tabLst>
                <a:tab pos="692785" algn="l"/>
                <a:tab pos="693420" algn="l"/>
              </a:tabLst>
            </a:pPr>
            <a:r>
              <a:rPr dirty="0" spc="25"/>
              <a:t>软件设计过程系统文件中强调架构设计中接口相关的规程、指南、模版和检查单</a:t>
            </a:r>
          </a:p>
          <a:p>
            <a:pPr marL="692785" indent="-680720">
              <a:lnSpc>
                <a:spcPct val="100000"/>
              </a:lnSpc>
              <a:spcBef>
                <a:spcPts val="1220"/>
              </a:spcBef>
              <a:buFont typeface="Wingdings"/>
              <a:buChar char=""/>
              <a:tabLst>
                <a:tab pos="692785" algn="l"/>
                <a:tab pos="693420" algn="l"/>
              </a:tabLst>
            </a:pPr>
            <a:r>
              <a:rPr dirty="0" spc="25"/>
              <a:t>策划过程中，总体计划模版中加入集成发布计划章节，集成测试计划、集成实施计划章节</a:t>
            </a:r>
          </a:p>
          <a:p>
            <a:pPr marL="692785" indent="-680720">
              <a:lnSpc>
                <a:spcPct val="100000"/>
              </a:lnSpc>
              <a:spcBef>
                <a:spcPts val="1225"/>
              </a:spcBef>
              <a:buFont typeface="Wingdings"/>
              <a:buChar char=""/>
              <a:tabLst>
                <a:tab pos="692785" algn="l"/>
                <a:tab pos="693420" algn="l"/>
              </a:tabLst>
            </a:pPr>
            <a:r>
              <a:rPr dirty="0" spc="25"/>
              <a:t>软件实现、软件测试、交付三个活动中，分别增加集成调试、集成测试、集成实施交付方案、上线后运行检查单；</a:t>
            </a:r>
          </a:p>
          <a:p>
            <a:pPr marL="692785" indent="-680720">
              <a:lnSpc>
                <a:spcPct val="100000"/>
              </a:lnSpc>
              <a:spcBef>
                <a:spcPts val="1220"/>
              </a:spcBef>
              <a:buFont typeface="Wingdings"/>
              <a:buChar char=""/>
              <a:tabLst>
                <a:tab pos="692785" algn="l"/>
                <a:tab pos="693420" algn="l"/>
              </a:tabLst>
            </a:pPr>
            <a:r>
              <a:rPr dirty="0" spc="25"/>
              <a:t>项目计划交由客户批准，每月一次的系统上线前确认会，获取各方对于即将上线的软件功能和修改</a:t>
            </a:r>
            <a:r>
              <a:rPr dirty="0" spc="15">
                <a:latin typeface="Arial"/>
                <a:cs typeface="Arial"/>
              </a:rPr>
              <a:t>bug</a:t>
            </a:r>
            <a:r>
              <a:rPr dirty="0" spc="25"/>
              <a:t>的确认</a:t>
            </a:r>
          </a:p>
          <a:p>
            <a:pPr algn="ctr" marL="5233035" marR="7904480">
              <a:lnSpc>
                <a:spcPct val="104099"/>
              </a:lnSpc>
              <a:spcBef>
                <a:spcPts val="1675"/>
              </a:spcBef>
            </a:pPr>
            <a:r>
              <a:rPr dirty="0" sz="950" spc="30">
                <a:solidFill>
                  <a:srgbClr val="FFFFFF"/>
                </a:solidFill>
              </a:rPr>
              <a:t>入 手</a:t>
            </a:r>
            <a:endParaRPr sz="950"/>
          </a:p>
        </p:txBody>
      </p:sp>
      <p:sp>
        <p:nvSpPr>
          <p:cNvPr id="16" name="object 16"/>
          <p:cNvSpPr/>
          <p:nvPr/>
        </p:nvSpPr>
        <p:spPr>
          <a:xfrm>
            <a:off x="14889354" y="6581579"/>
            <a:ext cx="4751094" cy="3857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642966" y="375694"/>
            <a:ext cx="6638122" cy="58842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6331305" y="10495357"/>
            <a:ext cx="258445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5">
                <a:latin typeface="Arial"/>
                <a:cs typeface="Arial"/>
              </a:rPr>
              <a:t>2</a:t>
            </a:r>
            <a:r>
              <a:rPr dirty="0" sz="1650">
                <a:latin typeface="Arial"/>
                <a:cs typeface="Arial"/>
              </a:rPr>
              <a:t>0</a:t>
            </a:r>
            <a:endParaRPr sz="16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39765" y="10740514"/>
            <a:ext cx="15113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090"/>
              </a:lnSpc>
            </a:pPr>
            <a:r>
              <a:rPr dirty="0" sz="950" spc="35">
                <a:solidFill>
                  <a:srgbClr val="FFFFFF"/>
                </a:solidFill>
                <a:latin typeface="等线"/>
                <a:cs typeface="等线"/>
              </a:rPr>
              <a:t>具</a:t>
            </a:r>
            <a:endParaRPr sz="950">
              <a:latin typeface="等线"/>
              <a:cs typeface="等线"/>
            </a:endParaRPr>
          </a:p>
        </p:txBody>
      </p:sp>
      <p:sp>
        <p:nvSpPr>
          <p:cNvPr id="19" name="object 19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7" name="object 27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1874" y="2010410"/>
            <a:ext cx="16627348" cy="7683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97736" y="872990"/>
            <a:ext cx="5093970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25"/>
              <a:t>建立过程体系的实践探</a:t>
            </a:r>
            <a:r>
              <a:rPr dirty="0" sz="3600" spc="30"/>
              <a:t>索</a:t>
            </a:r>
            <a:endParaRPr sz="3600"/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21</a:t>
            </a:fld>
          </a:p>
        </p:txBody>
      </p:sp>
      <p:sp>
        <p:nvSpPr>
          <p:cNvPr id="4" name="object 4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4847" y="2534887"/>
            <a:ext cx="4085590" cy="42633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25120" indent="-313055">
              <a:lnSpc>
                <a:spcPct val="100000"/>
              </a:lnSpc>
              <a:spcBef>
                <a:spcPts val="90"/>
              </a:spcBef>
              <a:buSzPct val="96969"/>
              <a:buFont typeface="Wingdings"/>
              <a:buChar char=""/>
              <a:tabLst>
                <a:tab pos="325755" algn="l"/>
              </a:tabLst>
            </a:pPr>
            <a:r>
              <a:rPr dirty="0" sz="3300" spc="-10" b="1">
                <a:latin typeface="微软雅黑"/>
                <a:cs typeface="微软雅黑"/>
              </a:rPr>
              <a:t>过程体系的改进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"/>
            </a:pPr>
            <a:endParaRPr sz="4150">
              <a:latin typeface="Times New Roman"/>
              <a:cs typeface="Times New Roman"/>
            </a:endParaRPr>
          </a:p>
          <a:p>
            <a:pPr marL="325120" indent="-313055">
              <a:lnSpc>
                <a:spcPct val="100000"/>
              </a:lnSpc>
              <a:spcBef>
                <a:spcPts val="5"/>
              </a:spcBef>
              <a:buSzPct val="96969"/>
              <a:buFont typeface="Wingdings"/>
              <a:buChar char=""/>
              <a:tabLst>
                <a:tab pos="325755" algn="l"/>
              </a:tabLst>
            </a:pPr>
            <a:r>
              <a:rPr dirty="0" sz="3300" spc="-10" b="1">
                <a:latin typeface="微软雅黑"/>
                <a:cs typeface="微软雅黑"/>
              </a:rPr>
              <a:t>薄弱项</a:t>
            </a:r>
            <a:endParaRPr sz="3300">
              <a:latin typeface="微软雅黑"/>
              <a:cs typeface="微软雅黑"/>
            </a:endParaRPr>
          </a:p>
          <a:p>
            <a:pPr lvl="1" marL="722630" indent="-333375">
              <a:lnSpc>
                <a:spcPct val="100000"/>
              </a:lnSpc>
              <a:spcBef>
                <a:spcPts val="1989"/>
              </a:spcBef>
              <a:buSzPct val="96969"/>
              <a:buFont typeface="Wingdings"/>
              <a:buChar char=""/>
              <a:tabLst>
                <a:tab pos="722630" algn="l"/>
              </a:tabLst>
            </a:pPr>
            <a:r>
              <a:rPr dirty="0" sz="3300" spc="-10">
                <a:latin typeface="微软雅黑"/>
                <a:cs typeface="微软雅黑"/>
              </a:rPr>
              <a:t>产品集成：</a:t>
            </a:r>
            <a:endParaRPr sz="3300">
              <a:latin typeface="微软雅黑"/>
              <a:cs typeface="微软雅黑"/>
            </a:endParaRPr>
          </a:p>
          <a:p>
            <a:pPr lvl="1" marL="722630" indent="-333375">
              <a:lnSpc>
                <a:spcPct val="100000"/>
              </a:lnSpc>
              <a:spcBef>
                <a:spcPts val="2390"/>
              </a:spcBef>
              <a:buSzPct val="96969"/>
              <a:buFont typeface="Wingdings"/>
              <a:buChar char=""/>
              <a:tabLst>
                <a:tab pos="722630" algn="l"/>
              </a:tabLst>
            </a:pPr>
            <a:r>
              <a:rPr dirty="0" sz="3300" spc="-10">
                <a:latin typeface="微软雅黑"/>
                <a:cs typeface="微软雅黑"/>
              </a:rPr>
              <a:t>监视与控制：</a:t>
            </a:r>
            <a:endParaRPr sz="3300">
              <a:latin typeface="微软雅黑"/>
              <a:cs typeface="微软雅黑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Wingdings"/>
              <a:buChar char=""/>
            </a:pPr>
            <a:endParaRPr sz="3800">
              <a:latin typeface="Times New Roman"/>
              <a:cs typeface="Times New Roman"/>
            </a:endParaRPr>
          </a:p>
          <a:p>
            <a:pPr lvl="1" marL="722630" indent="-333375">
              <a:lnSpc>
                <a:spcPct val="100000"/>
              </a:lnSpc>
              <a:spcBef>
                <a:spcPts val="5"/>
              </a:spcBef>
              <a:buSzPct val="96969"/>
              <a:buFont typeface="Wingdings"/>
              <a:buChar char=""/>
              <a:tabLst>
                <a:tab pos="722630" algn="l"/>
              </a:tabLst>
            </a:pPr>
            <a:r>
              <a:rPr dirty="0" sz="3300" spc="-10">
                <a:latin typeface="微软雅黑"/>
                <a:cs typeface="微软雅黑"/>
              </a:rPr>
              <a:t>管理性能与度量：</a:t>
            </a:r>
            <a:endParaRPr sz="33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97736" y="872990"/>
            <a:ext cx="5093970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25"/>
              <a:t>建立过程体系的实践探</a:t>
            </a:r>
            <a:r>
              <a:rPr dirty="0" sz="3600" spc="30"/>
              <a:t>索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10638838" y="1781725"/>
            <a:ext cx="8754078" cy="8838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21</a:t>
            </a:fld>
          </a:p>
        </p:txBody>
      </p:sp>
      <p:sp>
        <p:nvSpPr>
          <p:cNvPr id="6" name="object 6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4847" y="2534887"/>
            <a:ext cx="4085590" cy="42633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25120" indent="-313055">
              <a:lnSpc>
                <a:spcPct val="100000"/>
              </a:lnSpc>
              <a:spcBef>
                <a:spcPts val="90"/>
              </a:spcBef>
              <a:buSzPct val="96969"/>
              <a:buFont typeface="Wingdings"/>
              <a:buChar char=""/>
              <a:tabLst>
                <a:tab pos="325755" algn="l"/>
              </a:tabLst>
            </a:pPr>
            <a:r>
              <a:rPr dirty="0" sz="3300" spc="-10" b="1">
                <a:latin typeface="微软雅黑"/>
                <a:cs typeface="微软雅黑"/>
              </a:rPr>
              <a:t>过程体系的改进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"/>
            </a:pPr>
            <a:endParaRPr sz="4150">
              <a:latin typeface="Times New Roman"/>
              <a:cs typeface="Times New Roman"/>
            </a:endParaRPr>
          </a:p>
          <a:p>
            <a:pPr marL="325120" indent="-313055">
              <a:lnSpc>
                <a:spcPct val="100000"/>
              </a:lnSpc>
              <a:spcBef>
                <a:spcPts val="5"/>
              </a:spcBef>
              <a:buSzPct val="96969"/>
              <a:buFont typeface="Wingdings"/>
              <a:buChar char=""/>
              <a:tabLst>
                <a:tab pos="325755" algn="l"/>
              </a:tabLst>
            </a:pPr>
            <a:r>
              <a:rPr dirty="0" sz="3300" spc="-10" b="1">
                <a:latin typeface="微软雅黑"/>
                <a:cs typeface="微软雅黑"/>
              </a:rPr>
              <a:t>薄弱项</a:t>
            </a:r>
            <a:endParaRPr sz="3300">
              <a:latin typeface="微软雅黑"/>
              <a:cs typeface="微软雅黑"/>
            </a:endParaRPr>
          </a:p>
          <a:p>
            <a:pPr lvl="1" marL="722630" indent="-333375">
              <a:lnSpc>
                <a:spcPct val="100000"/>
              </a:lnSpc>
              <a:spcBef>
                <a:spcPts val="1989"/>
              </a:spcBef>
              <a:buSzPct val="96969"/>
              <a:buFont typeface="Wingdings"/>
              <a:buChar char=""/>
              <a:tabLst>
                <a:tab pos="722630" algn="l"/>
              </a:tabLst>
            </a:pPr>
            <a:r>
              <a:rPr dirty="0" sz="3300" spc="-10">
                <a:latin typeface="微软雅黑"/>
                <a:cs typeface="微软雅黑"/>
              </a:rPr>
              <a:t>产品集成：</a:t>
            </a:r>
            <a:endParaRPr sz="3300">
              <a:latin typeface="微软雅黑"/>
              <a:cs typeface="微软雅黑"/>
            </a:endParaRPr>
          </a:p>
          <a:p>
            <a:pPr lvl="1" marL="722630" indent="-333375">
              <a:lnSpc>
                <a:spcPct val="100000"/>
              </a:lnSpc>
              <a:spcBef>
                <a:spcPts val="2390"/>
              </a:spcBef>
              <a:buSzPct val="96969"/>
              <a:buFont typeface="Wingdings"/>
              <a:buChar char=""/>
              <a:tabLst>
                <a:tab pos="722630" algn="l"/>
              </a:tabLst>
            </a:pPr>
            <a:r>
              <a:rPr dirty="0" sz="3300" spc="-10">
                <a:latin typeface="微软雅黑"/>
                <a:cs typeface="微软雅黑"/>
              </a:rPr>
              <a:t>监视与控制：</a:t>
            </a:r>
            <a:endParaRPr sz="3300">
              <a:latin typeface="微软雅黑"/>
              <a:cs typeface="微软雅黑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Wingdings"/>
              <a:buChar char=""/>
            </a:pPr>
            <a:endParaRPr sz="3800">
              <a:latin typeface="Times New Roman"/>
              <a:cs typeface="Times New Roman"/>
            </a:endParaRPr>
          </a:p>
          <a:p>
            <a:pPr lvl="1" marL="722630" indent="-333375">
              <a:lnSpc>
                <a:spcPct val="100000"/>
              </a:lnSpc>
              <a:spcBef>
                <a:spcPts val="5"/>
              </a:spcBef>
              <a:buSzPct val="96969"/>
              <a:buFont typeface="Wingdings"/>
              <a:buChar char=""/>
              <a:tabLst>
                <a:tab pos="722630" algn="l"/>
              </a:tabLst>
            </a:pPr>
            <a:r>
              <a:rPr dirty="0" sz="3300" spc="-10">
                <a:latin typeface="微软雅黑"/>
                <a:cs typeface="微软雅黑"/>
              </a:rPr>
              <a:t>管理性能与度量：</a:t>
            </a:r>
            <a:endParaRPr sz="33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97736" y="872990"/>
            <a:ext cx="5093970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25"/>
              <a:t>建立过程体系的实践探</a:t>
            </a:r>
            <a:r>
              <a:rPr dirty="0" sz="3600" spc="30"/>
              <a:t>索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7539037" y="1215041"/>
            <a:ext cx="10829826" cy="10093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21</a:t>
            </a:fld>
          </a:p>
        </p:txBody>
      </p:sp>
      <p:sp>
        <p:nvSpPr>
          <p:cNvPr id="6" name="object 6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2895" y="1945900"/>
            <a:ext cx="3694429" cy="6546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latin typeface="微软雅黑"/>
                <a:cs typeface="微软雅黑"/>
              </a:rPr>
              <a:t>CMMIV2</a:t>
            </a:r>
            <a:r>
              <a:rPr dirty="0" sz="4100" spc="5">
                <a:latin typeface="微软雅黑"/>
                <a:cs typeface="微软雅黑"/>
              </a:rPr>
              <a:t>.</a:t>
            </a:r>
            <a:r>
              <a:rPr dirty="0" sz="4100" spc="15">
                <a:latin typeface="微软雅黑"/>
                <a:cs typeface="微软雅黑"/>
              </a:rPr>
              <a:t>0模</a:t>
            </a:r>
            <a:r>
              <a:rPr dirty="0" sz="4100" spc="25">
                <a:latin typeface="微软雅黑"/>
                <a:cs typeface="微软雅黑"/>
              </a:rPr>
              <a:t>型</a:t>
            </a:r>
            <a:endParaRPr sz="41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33222" y="2040378"/>
            <a:ext cx="7012305" cy="6546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latin typeface="微软雅黑"/>
                <a:cs typeface="微软雅黑"/>
              </a:rPr>
              <a:t>CMMI</a:t>
            </a:r>
            <a:r>
              <a:rPr dirty="0" sz="4100" spc="20">
                <a:latin typeface="微软雅黑"/>
                <a:cs typeface="微软雅黑"/>
              </a:rPr>
              <a:t>过程体系</a:t>
            </a:r>
            <a:r>
              <a:rPr dirty="0" sz="4100" spc="5">
                <a:latin typeface="微软雅黑"/>
                <a:cs typeface="微软雅黑"/>
              </a:rPr>
              <a:t>/</a:t>
            </a:r>
            <a:r>
              <a:rPr dirty="0" sz="4100" spc="20">
                <a:latin typeface="微软雅黑"/>
                <a:cs typeface="微软雅黑"/>
              </a:rPr>
              <a:t>组织标准过</a:t>
            </a:r>
            <a:r>
              <a:rPr dirty="0" sz="4100" spc="25">
                <a:latin typeface="微软雅黑"/>
                <a:cs typeface="微软雅黑"/>
              </a:rPr>
              <a:t>程</a:t>
            </a:r>
            <a:endParaRPr sz="41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240884" y="2976663"/>
            <a:ext cx="6874345" cy="7257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203189" y="4203013"/>
            <a:ext cx="3636329" cy="50762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37569" y="3107339"/>
            <a:ext cx="6084003" cy="68454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97736" y="872990"/>
            <a:ext cx="5093970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25"/>
              <a:t>建立过程体系的实践探</a:t>
            </a:r>
            <a:r>
              <a:rPr dirty="0" sz="3600" spc="30"/>
              <a:t>索</a:t>
            </a:r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7418413" y="6961044"/>
            <a:ext cx="3449320" cy="3449320"/>
          </a:xfrm>
          <a:custGeom>
            <a:avLst/>
            <a:gdLst/>
            <a:ahLst/>
            <a:cxnLst/>
            <a:rect l="l" t="t" r="r" b="b"/>
            <a:pathLst>
              <a:path w="3449320" h="3449320">
                <a:moveTo>
                  <a:pt x="3449109" y="3449109"/>
                </a:moveTo>
                <a:lnTo>
                  <a:pt x="0" y="3449109"/>
                </a:lnTo>
                <a:lnTo>
                  <a:pt x="1725183" y="0"/>
                </a:lnTo>
                <a:lnTo>
                  <a:pt x="3449109" y="3449109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10266" y="6949871"/>
            <a:ext cx="3465829" cy="3465829"/>
          </a:xfrm>
          <a:custGeom>
            <a:avLst/>
            <a:gdLst/>
            <a:ahLst/>
            <a:cxnLst/>
            <a:rect l="l" t="t" r="r" b="b"/>
            <a:pathLst>
              <a:path w="3465829" h="3465829">
                <a:moveTo>
                  <a:pt x="3465642" y="3465653"/>
                </a:moveTo>
                <a:lnTo>
                  <a:pt x="0" y="3465653"/>
                </a:lnTo>
                <a:lnTo>
                  <a:pt x="1732816" y="0"/>
                </a:lnTo>
                <a:lnTo>
                  <a:pt x="1739842" y="14051"/>
                </a:lnTo>
                <a:lnTo>
                  <a:pt x="1728135" y="14051"/>
                </a:lnTo>
                <a:lnTo>
                  <a:pt x="1732821" y="23423"/>
                </a:lnTo>
                <a:lnTo>
                  <a:pt x="16936" y="3455182"/>
                </a:lnTo>
                <a:lnTo>
                  <a:pt x="8470" y="3455182"/>
                </a:lnTo>
                <a:lnTo>
                  <a:pt x="13151" y="3462753"/>
                </a:lnTo>
                <a:lnTo>
                  <a:pt x="3464191" y="3462753"/>
                </a:lnTo>
                <a:lnTo>
                  <a:pt x="3465642" y="3465653"/>
                </a:lnTo>
                <a:close/>
              </a:path>
              <a:path w="3465829" h="3465829">
                <a:moveTo>
                  <a:pt x="1732821" y="23423"/>
                </a:moveTo>
                <a:lnTo>
                  <a:pt x="1728135" y="14051"/>
                </a:lnTo>
                <a:lnTo>
                  <a:pt x="1737507" y="14051"/>
                </a:lnTo>
                <a:lnTo>
                  <a:pt x="1732821" y="23423"/>
                </a:lnTo>
                <a:close/>
              </a:path>
              <a:path w="3465829" h="3465829">
                <a:moveTo>
                  <a:pt x="3452491" y="3462753"/>
                </a:moveTo>
                <a:lnTo>
                  <a:pt x="1732821" y="23423"/>
                </a:lnTo>
                <a:lnTo>
                  <a:pt x="1737507" y="14051"/>
                </a:lnTo>
                <a:lnTo>
                  <a:pt x="1739842" y="14051"/>
                </a:lnTo>
                <a:lnTo>
                  <a:pt x="3460406" y="3455182"/>
                </a:lnTo>
                <a:lnTo>
                  <a:pt x="3457171" y="3455182"/>
                </a:lnTo>
                <a:lnTo>
                  <a:pt x="3452491" y="3462753"/>
                </a:lnTo>
                <a:close/>
              </a:path>
              <a:path w="3465829" h="3465829">
                <a:moveTo>
                  <a:pt x="13151" y="3462753"/>
                </a:moveTo>
                <a:lnTo>
                  <a:pt x="8470" y="3455182"/>
                </a:lnTo>
                <a:lnTo>
                  <a:pt x="16936" y="3455182"/>
                </a:lnTo>
                <a:lnTo>
                  <a:pt x="13151" y="3462753"/>
                </a:lnTo>
                <a:close/>
              </a:path>
              <a:path w="3465829" h="3465829">
                <a:moveTo>
                  <a:pt x="3452491" y="3462753"/>
                </a:moveTo>
                <a:lnTo>
                  <a:pt x="13151" y="3462753"/>
                </a:lnTo>
                <a:lnTo>
                  <a:pt x="16936" y="3455182"/>
                </a:lnTo>
                <a:lnTo>
                  <a:pt x="3448706" y="3455182"/>
                </a:lnTo>
                <a:lnTo>
                  <a:pt x="3452491" y="3462753"/>
                </a:lnTo>
                <a:close/>
              </a:path>
              <a:path w="3465829" h="3465829">
                <a:moveTo>
                  <a:pt x="3464191" y="3462753"/>
                </a:moveTo>
                <a:lnTo>
                  <a:pt x="3452491" y="3462753"/>
                </a:lnTo>
                <a:lnTo>
                  <a:pt x="3457171" y="3455182"/>
                </a:lnTo>
                <a:lnTo>
                  <a:pt x="3460406" y="3455182"/>
                </a:lnTo>
                <a:lnTo>
                  <a:pt x="3464191" y="34627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325789" y="7203550"/>
            <a:ext cx="2122805" cy="491490"/>
          </a:xfrm>
          <a:custGeom>
            <a:avLst/>
            <a:gdLst/>
            <a:ahLst/>
            <a:cxnLst/>
            <a:rect l="l" t="t" r="r" b="b"/>
            <a:pathLst>
              <a:path w="2122804" h="491490">
                <a:moveTo>
                  <a:pt x="2040566" y="491293"/>
                </a:moveTo>
                <a:lnTo>
                  <a:pt x="81672" y="491293"/>
                </a:lnTo>
                <a:lnTo>
                  <a:pt x="49875" y="484669"/>
                </a:lnTo>
                <a:lnTo>
                  <a:pt x="23905" y="467090"/>
                </a:lnTo>
                <a:lnTo>
                  <a:pt x="6400" y="441194"/>
                </a:lnTo>
                <a:lnTo>
                  <a:pt x="0" y="409621"/>
                </a:lnTo>
                <a:lnTo>
                  <a:pt x="0" y="81672"/>
                </a:lnTo>
                <a:lnTo>
                  <a:pt x="6400" y="50152"/>
                </a:lnTo>
                <a:lnTo>
                  <a:pt x="23905" y="24274"/>
                </a:lnTo>
                <a:lnTo>
                  <a:pt x="49875" y="6677"/>
                </a:lnTo>
                <a:lnTo>
                  <a:pt x="81672" y="0"/>
                </a:lnTo>
                <a:lnTo>
                  <a:pt x="2040566" y="0"/>
                </a:lnTo>
                <a:lnTo>
                  <a:pt x="2072387" y="6677"/>
                </a:lnTo>
                <a:lnTo>
                  <a:pt x="2098365" y="24274"/>
                </a:lnTo>
                <a:lnTo>
                  <a:pt x="2115863" y="50152"/>
                </a:lnTo>
                <a:lnTo>
                  <a:pt x="2122240" y="81672"/>
                </a:lnTo>
                <a:lnTo>
                  <a:pt x="2122240" y="409621"/>
                </a:lnTo>
                <a:lnTo>
                  <a:pt x="2115863" y="441194"/>
                </a:lnTo>
                <a:lnTo>
                  <a:pt x="2098365" y="467090"/>
                </a:lnTo>
                <a:lnTo>
                  <a:pt x="2072387" y="484669"/>
                </a:lnTo>
                <a:lnTo>
                  <a:pt x="2040566" y="491293"/>
                </a:lnTo>
                <a:close/>
              </a:path>
            </a:pathLst>
          </a:custGeom>
          <a:solidFill>
            <a:srgbClr val="FFFFFF">
              <a:alpha val="9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320627" y="7198765"/>
            <a:ext cx="2132965" cy="500380"/>
          </a:xfrm>
          <a:custGeom>
            <a:avLst/>
            <a:gdLst/>
            <a:ahLst/>
            <a:cxnLst/>
            <a:rect l="l" t="t" r="r" b="b"/>
            <a:pathLst>
              <a:path w="2132965" h="500379">
                <a:moveTo>
                  <a:pt x="2063256" y="499110"/>
                </a:moveTo>
                <a:lnTo>
                  <a:pt x="69348" y="499110"/>
                </a:lnTo>
                <a:lnTo>
                  <a:pt x="61014" y="496570"/>
                </a:lnTo>
                <a:lnTo>
                  <a:pt x="53014" y="494030"/>
                </a:lnTo>
                <a:lnTo>
                  <a:pt x="49160" y="491490"/>
                </a:lnTo>
                <a:lnTo>
                  <a:pt x="45413" y="490220"/>
                </a:lnTo>
                <a:lnTo>
                  <a:pt x="17172" y="464820"/>
                </a:lnTo>
                <a:lnTo>
                  <a:pt x="14743" y="462280"/>
                </a:lnTo>
                <a:lnTo>
                  <a:pt x="1654" y="430530"/>
                </a:lnTo>
                <a:lnTo>
                  <a:pt x="891" y="426720"/>
                </a:lnTo>
                <a:lnTo>
                  <a:pt x="335" y="421640"/>
                </a:lnTo>
                <a:lnTo>
                  <a:pt x="0" y="417830"/>
                </a:lnTo>
                <a:lnTo>
                  <a:pt x="0" y="81280"/>
                </a:lnTo>
                <a:lnTo>
                  <a:pt x="335" y="77470"/>
                </a:lnTo>
                <a:lnTo>
                  <a:pt x="1654" y="68580"/>
                </a:lnTo>
                <a:lnTo>
                  <a:pt x="2628" y="64770"/>
                </a:lnTo>
                <a:lnTo>
                  <a:pt x="3800" y="60960"/>
                </a:lnTo>
                <a:lnTo>
                  <a:pt x="5171" y="55880"/>
                </a:lnTo>
                <a:lnTo>
                  <a:pt x="14743" y="38100"/>
                </a:lnTo>
                <a:lnTo>
                  <a:pt x="17172" y="34290"/>
                </a:lnTo>
                <a:lnTo>
                  <a:pt x="19748" y="30480"/>
                </a:lnTo>
                <a:lnTo>
                  <a:pt x="22482" y="27940"/>
                </a:lnTo>
                <a:lnTo>
                  <a:pt x="25360" y="25400"/>
                </a:lnTo>
                <a:lnTo>
                  <a:pt x="28386" y="21590"/>
                </a:lnTo>
                <a:lnTo>
                  <a:pt x="45413" y="10160"/>
                </a:lnTo>
                <a:lnTo>
                  <a:pt x="49160" y="7620"/>
                </a:lnTo>
                <a:lnTo>
                  <a:pt x="56961" y="5080"/>
                </a:lnTo>
                <a:lnTo>
                  <a:pt x="65139" y="2540"/>
                </a:lnTo>
                <a:lnTo>
                  <a:pt x="73631" y="0"/>
                </a:lnTo>
                <a:lnTo>
                  <a:pt x="2058972" y="0"/>
                </a:lnTo>
                <a:lnTo>
                  <a:pt x="2071601" y="3810"/>
                </a:lnTo>
                <a:lnTo>
                  <a:pt x="2079591" y="6350"/>
                </a:lnTo>
                <a:lnTo>
                  <a:pt x="2083443" y="7620"/>
                </a:lnTo>
                <a:lnTo>
                  <a:pt x="2087203" y="10160"/>
                </a:lnTo>
                <a:lnTo>
                  <a:pt x="75348" y="10160"/>
                </a:lnTo>
                <a:lnTo>
                  <a:pt x="71317" y="11430"/>
                </a:lnTo>
                <a:lnTo>
                  <a:pt x="71578" y="11430"/>
                </a:lnTo>
                <a:lnTo>
                  <a:pt x="67620" y="12700"/>
                </a:lnTo>
                <a:lnTo>
                  <a:pt x="64238" y="12700"/>
                </a:lnTo>
                <a:lnTo>
                  <a:pt x="60437" y="13970"/>
                </a:lnTo>
                <a:lnTo>
                  <a:pt x="60689" y="13970"/>
                </a:lnTo>
                <a:lnTo>
                  <a:pt x="58830" y="15240"/>
                </a:lnTo>
                <a:lnTo>
                  <a:pt x="57212" y="15240"/>
                </a:lnTo>
                <a:lnTo>
                  <a:pt x="53589" y="17780"/>
                </a:lnTo>
                <a:lnTo>
                  <a:pt x="53820" y="17780"/>
                </a:lnTo>
                <a:lnTo>
                  <a:pt x="50291" y="19050"/>
                </a:lnTo>
                <a:lnTo>
                  <a:pt x="50511" y="19050"/>
                </a:lnTo>
                <a:lnTo>
                  <a:pt x="48804" y="20320"/>
                </a:lnTo>
                <a:lnTo>
                  <a:pt x="47307" y="20320"/>
                </a:lnTo>
                <a:lnTo>
                  <a:pt x="43988" y="22860"/>
                </a:lnTo>
                <a:lnTo>
                  <a:pt x="44197" y="22860"/>
                </a:lnTo>
                <a:lnTo>
                  <a:pt x="40993" y="25400"/>
                </a:lnTo>
                <a:lnTo>
                  <a:pt x="41192" y="25400"/>
                </a:lnTo>
                <a:lnTo>
                  <a:pt x="39648" y="26670"/>
                </a:lnTo>
                <a:lnTo>
                  <a:pt x="38302" y="26670"/>
                </a:lnTo>
                <a:lnTo>
                  <a:pt x="35339" y="29210"/>
                </a:lnTo>
                <a:lnTo>
                  <a:pt x="35517" y="29210"/>
                </a:lnTo>
                <a:lnTo>
                  <a:pt x="32679" y="31750"/>
                </a:lnTo>
                <a:lnTo>
                  <a:pt x="32857" y="31750"/>
                </a:lnTo>
                <a:lnTo>
                  <a:pt x="31049" y="34290"/>
                </a:lnTo>
                <a:lnTo>
                  <a:pt x="30323" y="34290"/>
                </a:lnTo>
                <a:lnTo>
                  <a:pt x="27748" y="38100"/>
                </a:lnTo>
                <a:lnTo>
                  <a:pt x="27904" y="38100"/>
                </a:lnTo>
                <a:lnTo>
                  <a:pt x="25486" y="40640"/>
                </a:lnTo>
                <a:lnTo>
                  <a:pt x="25632" y="40640"/>
                </a:lnTo>
                <a:lnTo>
                  <a:pt x="23350" y="43180"/>
                </a:lnTo>
                <a:lnTo>
                  <a:pt x="23496" y="43180"/>
                </a:lnTo>
                <a:lnTo>
                  <a:pt x="21371" y="46990"/>
                </a:lnTo>
                <a:lnTo>
                  <a:pt x="19528" y="49530"/>
                </a:lnTo>
                <a:lnTo>
                  <a:pt x="17842" y="53340"/>
                </a:lnTo>
                <a:lnTo>
                  <a:pt x="16868" y="55880"/>
                </a:lnTo>
                <a:lnTo>
                  <a:pt x="16418" y="55880"/>
                </a:lnTo>
                <a:lnTo>
                  <a:pt x="14952" y="59690"/>
                </a:lnTo>
                <a:lnTo>
                  <a:pt x="13758" y="63500"/>
                </a:lnTo>
                <a:lnTo>
                  <a:pt x="12732" y="67310"/>
                </a:lnTo>
                <a:lnTo>
                  <a:pt x="11884" y="71120"/>
                </a:lnTo>
                <a:lnTo>
                  <a:pt x="11224" y="74930"/>
                </a:lnTo>
                <a:lnTo>
                  <a:pt x="10743" y="78740"/>
                </a:lnTo>
                <a:lnTo>
                  <a:pt x="10459" y="82550"/>
                </a:lnTo>
                <a:lnTo>
                  <a:pt x="10528" y="417830"/>
                </a:lnTo>
                <a:lnTo>
                  <a:pt x="10764" y="421640"/>
                </a:lnTo>
                <a:lnTo>
                  <a:pt x="11256" y="425450"/>
                </a:lnTo>
                <a:lnTo>
                  <a:pt x="11936" y="429260"/>
                </a:lnTo>
                <a:lnTo>
                  <a:pt x="12795" y="433070"/>
                </a:lnTo>
                <a:lnTo>
                  <a:pt x="13099" y="433070"/>
                </a:lnTo>
                <a:lnTo>
                  <a:pt x="13832" y="435610"/>
                </a:lnTo>
                <a:lnTo>
                  <a:pt x="15046" y="439420"/>
                </a:lnTo>
                <a:lnTo>
                  <a:pt x="16418" y="443230"/>
                </a:lnTo>
                <a:lnTo>
                  <a:pt x="17957" y="447040"/>
                </a:lnTo>
                <a:lnTo>
                  <a:pt x="18446" y="447040"/>
                </a:lnTo>
                <a:lnTo>
                  <a:pt x="19653" y="449580"/>
                </a:lnTo>
                <a:lnTo>
                  <a:pt x="21496" y="453390"/>
                </a:lnTo>
                <a:lnTo>
                  <a:pt x="23496" y="455930"/>
                </a:lnTo>
                <a:lnTo>
                  <a:pt x="23350" y="455930"/>
                </a:lnTo>
                <a:lnTo>
                  <a:pt x="25632" y="459740"/>
                </a:lnTo>
                <a:lnTo>
                  <a:pt x="26292" y="459740"/>
                </a:lnTo>
                <a:lnTo>
                  <a:pt x="27904" y="462280"/>
                </a:lnTo>
                <a:lnTo>
                  <a:pt x="27748" y="462280"/>
                </a:lnTo>
                <a:lnTo>
                  <a:pt x="30323" y="464820"/>
                </a:lnTo>
                <a:lnTo>
                  <a:pt x="30145" y="464820"/>
                </a:lnTo>
                <a:lnTo>
                  <a:pt x="32857" y="467360"/>
                </a:lnTo>
                <a:lnTo>
                  <a:pt x="32679" y="467360"/>
                </a:lnTo>
                <a:lnTo>
                  <a:pt x="35517" y="469900"/>
                </a:lnTo>
                <a:lnTo>
                  <a:pt x="35339" y="469900"/>
                </a:lnTo>
                <a:lnTo>
                  <a:pt x="38302" y="472440"/>
                </a:lnTo>
                <a:lnTo>
                  <a:pt x="38103" y="472440"/>
                </a:lnTo>
                <a:lnTo>
                  <a:pt x="41192" y="474980"/>
                </a:lnTo>
                <a:lnTo>
                  <a:pt x="40993" y="474980"/>
                </a:lnTo>
                <a:lnTo>
                  <a:pt x="44197" y="476250"/>
                </a:lnTo>
                <a:lnTo>
                  <a:pt x="43988" y="476250"/>
                </a:lnTo>
                <a:lnTo>
                  <a:pt x="47307" y="478790"/>
                </a:lnTo>
                <a:lnTo>
                  <a:pt x="47098" y="478790"/>
                </a:lnTo>
                <a:lnTo>
                  <a:pt x="50511" y="480060"/>
                </a:lnTo>
                <a:lnTo>
                  <a:pt x="50291" y="480060"/>
                </a:lnTo>
                <a:lnTo>
                  <a:pt x="53820" y="482600"/>
                </a:lnTo>
                <a:lnTo>
                  <a:pt x="53589" y="482600"/>
                </a:lnTo>
                <a:lnTo>
                  <a:pt x="57212" y="483870"/>
                </a:lnTo>
                <a:lnTo>
                  <a:pt x="56972" y="483870"/>
                </a:lnTo>
                <a:lnTo>
                  <a:pt x="60689" y="485140"/>
                </a:lnTo>
                <a:lnTo>
                  <a:pt x="60437" y="485140"/>
                </a:lnTo>
                <a:lnTo>
                  <a:pt x="64238" y="486410"/>
                </a:lnTo>
                <a:lnTo>
                  <a:pt x="63998" y="486410"/>
                </a:lnTo>
                <a:lnTo>
                  <a:pt x="67872" y="487680"/>
                </a:lnTo>
                <a:lnTo>
                  <a:pt x="67620" y="487680"/>
                </a:lnTo>
                <a:lnTo>
                  <a:pt x="71578" y="488950"/>
                </a:lnTo>
                <a:lnTo>
                  <a:pt x="78908" y="488950"/>
                </a:lnTo>
                <a:lnTo>
                  <a:pt x="83065" y="490220"/>
                </a:lnTo>
                <a:lnTo>
                  <a:pt x="2087203" y="490220"/>
                </a:lnTo>
                <a:lnTo>
                  <a:pt x="2083443" y="491490"/>
                </a:lnTo>
                <a:lnTo>
                  <a:pt x="2079591" y="494030"/>
                </a:lnTo>
                <a:lnTo>
                  <a:pt x="2071601" y="496570"/>
                </a:lnTo>
                <a:lnTo>
                  <a:pt x="2063256" y="499110"/>
                </a:lnTo>
                <a:close/>
              </a:path>
              <a:path w="2132965" h="500379">
                <a:moveTo>
                  <a:pt x="2075633" y="16510"/>
                </a:moveTo>
                <a:lnTo>
                  <a:pt x="2071926" y="13970"/>
                </a:lnTo>
                <a:lnTo>
                  <a:pt x="2072167" y="13970"/>
                </a:lnTo>
                <a:lnTo>
                  <a:pt x="2068365" y="12700"/>
                </a:lnTo>
                <a:lnTo>
                  <a:pt x="2064985" y="12700"/>
                </a:lnTo>
                <a:lnTo>
                  <a:pt x="2061035" y="11430"/>
                </a:lnTo>
                <a:lnTo>
                  <a:pt x="2061288" y="11430"/>
                </a:lnTo>
                <a:lnTo>
                  <a:pt x="2057266" y="10160"/>
                </a:lnTo>
                <a:lnTo>
                  <a:pt x="2087203" y="10160"/>
                </a:lnTo>
                <a:lnTo>
                  <a:pt x="2090848" y="11430"/>
                </a:lnTo>
                <a:lnTo>
                  <a:pt x="2094376" y="13970"/>
                </a:lnTo>
                <a:lnTo>
                  <a:pt x="2096077" y="15240"/>
                </a:lnTo>
                <a:lnTo>
                  <a:pt x="2075403" y="15240"/>
                </a:lnTo>
                <a:lnTo>
                  <a:pt x="2075633" y="16510"/>
                </a:lnTo>
                <a:close/>
              </a:path>
              <a:path w="2132965" h="500379">
                <a:moveTo>
                  <a:pt x="56972" y="16510"/>
                </a:moveTo>
                <a:lnTo>
                  <a:pt x="57212" y="15240"/>
                </a:lnTo>
                <a:lnTo>
                  <a:pt x="58830" y="15240"/>
                </a:lnTo>
                <a:lnTo>
                  <a:pt x="56972" y="16510"/>
                </a:lnTo>
                <a:close/>
              </a:path>
              <a:path w="2132965" h="500379">
                <a:moveTo>
                  <a:pt x="2085518" y="21590"/>
                </a:moveTo>
                <a:lnTo>
                  <a:pt x="2082093" y="19050"/>
                </a:lnTo>
                <a:lnTo>
                  <a:pt x="2082313" y="19050"/>
                </a:lnTo>
                <a:lnTo>
                  <a:pt x="2078783" y="17780"/>
                </a:lnTo>
                <a:lnTo>
                  <a:pt x="2079015" y="17780"/>
                </a:lnTo>
                <a:lnTo>
                  <a:pt x="2075403" y="15240"/>
                </a:lnTo>
                <a:lnTo>
                  <a:pt x="2096077" y="15240"/>
                </a:lnTo>
                <a:lnTo>
                  <a:pt x="2097779" y="16510"/>
                </a:lnTo>
                <a:lnTo>
                  <a:pt x="2101067" y="19050"/>
                </a:lnTo>
                <a:lnTo>
                  <a:pt x="2102643" y="20320"/>
                </a:lnTo>
                <a:lnTo>
                  <a:pt x="2085297" y="20320"/>
                </a:lnTo>
                <a:lnTo>
                  <a:pt x="2085518" y="21590"/>
                </a:lnTo>
                <a:close/>
              </a:path>
              <a:path w="2132965" h="500379">
                <a:moveTo>
                  <a:pt x="47098" y="21590"/>
                </a:moveTo>
                <a:lnTo>
                  <a:pt x="47307" y="20320"/>
                </a:lnTo>
                <a:lnTo>
                  <a:pt x="48804" y="20320"/>
                </a:lnTo>
                <a:lnTo>
                  <a:pt x="47098" y="21590"/>
                </a:lnTo>
                <a:close/>
              </a:path>
              <a:path w="2132965" h="500379">
                <a:moveTo>
                  <a:pt x="2094501" y="27940"/>
                </a:moveTo>
                <a:lnTo>
                  <a:pt x="2091413" y="25400"/>
                </a:lnTo>
                <a:lnTo>
                  <a:pt x="2091611" y="25400"/>
                </a:lnTo>
                <a:lnTo>
                  <a:pt x="2088406" y="22860"/>
                </a:lnTo>
                <a:lnTo>
                  <a:pt x="2088617" y="22860"/>
                </a:lnTo>
                <a:lnTo>
                  <a:pt x="2085297" y="20320"/>
                </a:lnTo>
                <a:lnTo>
                  <a:pt x="2102643" y="20320"/>
                </a:lnTo>
                <a:lnTo>
                  <a:pt x="2104218" y="21590"/>
                </a:lnTo>
                <a:lnTo>
                  <a:pt x="2107244" y="25400"/>
                </a:lnTo>
                <a:lnTo>
                  <a:pt x="2108683" y="26670"/>
                </a:lnTo>
                <a:lnTo>
                  <a:pt x="2094303" y="26670"/>
                </a:lnTo>
                <a:lnTo>
                  <a:pt x="2094501" y="27940"/>
                </a:lnTo>
                <a:close/>
              </a:path>
              <a:path w="2132965" h="500379">
                <a:moveTo>
                  <a:pt x="38103" y="27940"/>
                </a:moveTo>
                <a:lnTo>
                  <a:pt x="38302" y="26670"/>
                </a:lnTo>
                <a:lnTo>
                  <a:pt x="39648" y="26670"/>
                </a:lnTo>
                <a:lnTo>
                  <a:pt x="38103" y="27940"/>
                </a:lnTo>
                <a:close/>
              </a:path>
              <a:path w="2132965" h="500379">
                <a:moveTo>
                  <a:pt x="2102460" y="35560"/>
                </a:moveTo>
                <a:lnTo>
                  <a:pt x="2099747" y="31750"/>
                </a:lnTo>
                <a:lnTo>
                  <a:pt x="2099924" y="31750"/>
                </a:lnTo>
                <a:lnTo>
                  <a:pt x="2097087" y="29210"/>
                </a:lnTo>
                <a:lnTo>
                  <a:pt x="2097277" y="29210"/>
                </a:lnTo>
                <a:lnTo>
                  <a:pt x="2094303" y="26670"/>
                </a:lnTo>
                <a:lnTo>
                  <a:pt x="2108683" y="26670"/>
                </a:lnTo>
                <a:lnTo>
                  <a:pt x="2110123" y="27940"/>
                </a:lnTo>
                <a:lnTo>
                  <a:pt x="2112857" y="30480"/>
                </a:lnTo>
                <a:lnTo>
                  <a:pt x="2115431" y="34290"/>
                </a:lnTo>
                <a:lnTo>
                  <a:pt x="2102292" y="34290"/>
                </a:lnTo>
                <a:lnTo>
                  <a:pt x="2102460" y="35560"/>
                </a:lnTo>
                <a:close/>
              </a:path>
              <a:path w="2132965" h="500379">
                <a:moveTo>
                  <a:pt x="30145" y="35560"/>
                </a:moveTo>
                <a:lnTo>
                  <a:pt x="30323" y="34290"/>
                </a:lnTo>
                <a:lnTo>
                  <a:pt x="31049" y="34290"/>
                </a:lnTo>
                <a:lnTo>
                  <a:pt x="30145" y="35560"/>
                </a:lnTo>
                <a:close/>
              </a:path>
              <a:path w="2132965" h="500379">
                <a:moveTo>
                  <a:pt x="2116291" y="57150"/>
                </a:moveTo>
                <a:lnTo>
                  <a:pt x="2114646" y="53340"/>
                </a:lnTo>
                <a:lnTo>
                  <a:pt x="2112961" y="49530"/>
                </a:lnTo>
                <a:lnTo>
                  <a:pt x="2111108" y="46990"/>
                </a:lnTo>
                <a:lnTo>
                  <a:pt x="2111243" y="46990"/>
                </a:lnTo>
                <a:lnTo>
                  <a:pt x="2109119" y="43180"/>
                </a:lnTo>
                <a:lnTo>
                  <a:pt x="2109254" y="43180"/>
                </a:lnTo>
                <a:lnTo>
                  <a:pt x="2106973" y="40640"/>
                </a:lnTo>
                <a:lnTo>
                  <a:pt x="2107129" y="40640"/>
                </a:lnTo>
                <a:lnTo>
                  <a:pt x="2104700" y="38100"/>
                </a:lnTo>
                <a:lnTo>
                  <a:pt x="2104857" y="38100"/>
                </a:lnTo>
                <a:lnTo>
                  <a:pt x="2102292" y="34290"/>
                </a:lnTo>
                <a:lnTo>
                  <a:pt x="2115431" y="34290"/>
                </a:lnTo>
                <a:lnTo>
                  <a:pt x="2117863" y="38100"/>
                </a:lnTo>
                <a:lnTo>
                  <a:pt x="2120123" y="40640"/>
                </a:lnTo>
                <a:lnTo>
                  <a:pt x="2122219" y="44450"/>
                </a:lnTo>
                <a:lnTo>
                  <a:pt x="2124144" y="48260"/>
                </a:lnTo>
                <a:lnTo>
                  <a:pt x="2125881" y="52070"/>
                </a:lnTo>
                <a:lnTo>
                  <a:pt x="2127444" y="55880"/>
                </a:lnTo>
                <a:lnTo>
                  <a:pt x="2116186" y="55880"/>
                </a:lnTo>
                <a:lnTo>
                  <a:pt x="2116291" y="57150"/>
                </a:lnTo>
                <a:close/>
              </a:path>
              <a:path w="2132965" h="500379">
                <a:moveTo>
                  <a:pt x="16324" y="57150"/>
                </a:moveTo>
                <a:lnTo>
                  <a:pt x="16418" y="55880"/>
                </a:lnTo>
                <a:lnTo>
                  <a:pt x="16868" y="55880"/>
                </a:lnTo>
                <a:lnTo>
                  <a:pt x="16324" y="57150"/>
                </a:lnTo>
                <a:close/>
              </a:path>
              <a:path w="2132965" h="500379">
                <a:moveTo>
                  <a:pt x="2132605" y="417830"/>
                </a:moveTo>
                <a:lnTo>
                  <a:pt x="2122145" y="417830"/>
                </a:lnTo>
                <a:lnTo>
                  <a:pt x="2122145" y="82550"/>
                </a:lnTo>
                <a:lnTo>
                  <a:pt x="2121840" y="78740"/>
                </a:lnTo>
                <a:lnTo>
                  <a:pt x="2121347" y="74930"/>
                </a:lnTo>
                <a:lnTo>
                  <a:pt x="2120667" y="71120"/>
                </a:lnTo>
                <a:lnTo>
                  <a:pt x="2119809" y="67310"/>
                </a:lnTo>
                <a:lnTo>
                  <a:pt x="2118773" y="63500"/>
                </a:lnTo>
                <a:lnTo>
                  <a:pt x="2117558" y="59690"/>
                </a:lnTo>
                <a:lnTo>
                  <a:pt x="2116186" y="55880"/>
                </a:lnTo>
                <a:lnTo>
                  <a:pt x="2127444" y="55880"/>
                </a:lnTo>
                <a:lnTo>
                  <a:pt x="2128805" y="60960"/>
                </a:lnTo>
                <a:lnTo>
                  <a:pt x="2129987" y="64770"/>
                </a:lnTo>
                <a:lnTo>
                  <a:pt x="2130951" y="68580"/>
                </a:lnTo>
                <a:lnTo>
                  <a:pt x="2132269" y="77470"/>
                </a:lnTo>
                <a:lnTo>
                  <a:pt x="2132605" y="81280"/>
                </a:lnTo>
                <a:lnTo>
                  <a:pt x="2132605" y="417830"/>
                </a:lnTo>
                <a:close/>
              </a:path>
              <a:path w="2132965" h="500379">
                <a:moveTo>
                  <a:pt x="10528" y="417830"/>
                </a:moveTo>
                <a:lnTo>
                  <a:pt x="10449" y="416560"/>
                </a:lnTo>
                <a:lnTo>
                  <a:pt x="10528" y="417830"/>
                </a:lnTo>
                <a:close/>
              </a:path>
              <a:path w="2132965" h="500379">
                <a:moveTo>
                  <a:pt x="2130469" y="433070"/>
                </a:moveTo>
                <a:lnTo>
                  <a:pt x="2119809" y="433070"/>
                </a:lnTo>
                <a:lnTo>
                  <a:pt x="2120719" y="429260"/>
                </a:lnTo>
                <a:lnTo>
                  <a:pt x="2121390" y="425450"/>
                </a:lnTo>
                <a:lnTo>
                  <a:pt x="2121871" y="421640"/>
                </a:lnTo>
                <a:lnTo>
                  <a:pt x="2122156" y="416560"/>
                </a:lnTo>
                <a:lnTo>
                  <a:pt x="2122145" y="417830"/>
                </a:lnTo>
                <a:lnTo>
                  <a:pt x="2132605" y="417830"/>
                </a:lnTo>
                <a:lnTo>
                  <a:pt x="2132269" y="421640"/>
                </a:lnTo>
                <a:lnTo>
                  <a:pt x="2131714" y="426720"/>
                </a:lnTo>
                <a:lnTo>
                  <a:pt x="2130951" y="430530"/>
                </a:lnTo>
                <a:lnTo>
                  <a:pt x="2130469" y="433070"/>
                </a:lnTo>
                <a:close/>
              </a:path>
              <a:path w="2132965" h="500379">
                <a:moveTo>
                  <a:pt x="13099" y="433070"/>
                </a:moveTo>
                <a:lnTo>
                  <a:pt x="12795" y="433070"/>
                </a:lnTo>
                <a:lnTo>
                  <a:pt x="12732" y="431800"/>
                </a:lnTo>
                <a:lnTo>
                  <a:pt x="13099" y="433070"/>
                </a:lnTo>
                <a:close/>
              </a:path>
              <a:path w="2132965" h="500379">
                <a:moveTo>
                  <a:pt x="2125881" y="447040"/>
                </a:moveTo>
                <a:lnTo>
                  <a:pt x="2114646" y="447040"/>
                </a:lnTo>
                <a:lnTo>
                  <a:pt x="2116291" y="443230"/>
                </a:lnTo>
                <a:lnTo>
                  <a:pt x="2117652" y="439420"/>
                </a:lnTo>
                <a:lnTo>
                  <a:pt x="2118847" y="435610"/>
                </a:lnTo>
                <a:lnTo>
                  <a:pt x="2119872" y="431800"/>
                </a:lnTo>
                <a:lnTo>
                  <a:pt x="2119809" y="433070"/>
                </a:lnTo>
                <a:lnTo>
                  <a:pt x="2130469" y="433070"/>
                </a:lnTo>
                <a:lnTo>
                  <a:pt x="2129987" y="435610"/>
                </a:lnTo>
                <a:lnTo>
                  <a:pt x="2128805" y="439420"/>
                </a:lnTo>
                <a:lnTo>
                  <a:pt x="2127444" y="443230"/>
                </a:lnTo>
                <a:lnTo>
                  <a:pt x="2125881" y="447040"/>
                </a:lnTo>
                <a:close/>
              </a:path>
              <a:path w="2132965" h="500379">
                <a:moveTo>
                  <a:pt x="18446" y="447040"/>
                </a:moveTo>
                <a:lnTo>
                  <a:pt x="17957" y="447040"/>
                </a:lnTo>
                <a:lnTo>
                  <a:pt x="17842" y="445770"/>
                </a:lnTo>
                <a:lnTo>
                  <a:pt x="18446" y="447040"/>
                </a:lnTo>
                <a:close/>
              </a:path>
              <a:path w="2132965" h="500379">
                <a:moveTo>
                  <a:pt x="2119370" y="459740"/>
                </a:moveTo>
                <a:lnTo>
                  <a:pt x="2106973" y="459740"/>
                </a:lnTo>
                <a:lnTo>
                  <a:pt x="2109254" y="455930"/>
                </a:lnTo>
                <a:lnTo>
                  <a:pt x="2109119" y="455930"/>
                </a:lnTo>
                <a:lnTo>
                  <a:pt x="2111243" y="453390"/>
                </a:lnTo>
                <a:lnTo>
                  <a:pt x="2111108" y="453390"/>
                </a:lnTo>
                <a:lnTo>
                  <a:pt x="2113077" y="449580"/>
                </a:lnTo>
                <a:lnTo>
                  <a:pt x="2114762" y="445770"/>
                </a:lnTo>
                <a:lnTo>
                  <a:pt x="2114646" y="447040"/>
                </a:lnTo>
                <a:lnTo>
                  <a:pt x="2125881" y="447040"/>
                </a:lnTo>
                <a:lnTo>
                  <a:pt x="2124144" y="450850"/>
                </a:lnTo>
                <a:lnTo>
                  <a:pt x="2122219" y="454660"/>
                </a:lnTo>
                <a:lnTo>
                  <a:pt x="2120123" y="458470"/>
                </a:lnTo>
                <a:lnTo>
                  <a:pt x="2119370" y="459740"/>
                </a:lnTo>
                <a:close/>
              </a:path>
              <a:path w="2132965" h="500379">
                <a:moveTo>
                  <a:pt x="26292" y="459740"/>
                </a:moveTo>
                <a:lnTo>
                  <a:pt x="25632" y="459740"/>
                </a:lnTo>
                <a:lnTo>
                  <a:pt x="25486" y="458470"/>
                </a:lnTo>
                <a:lnTo>
                  <a:pt x="26292" y="459740"/>
                </a:lnTo>
                <a:close/>
              </a:path>
              <a:path w="2132965" h="500379">
                <a:moveTo>
                  <a:pt x="2087203" y="490220"/>
                </a:moveTo>
                <a:lnTo>
                  <a:pt x="2049550" y="490220"/>
                </a:lnTo>
                <a:lnTo>
                  <a:pt x="2053695" y="488950"/>
                </a:lnTo>
                <a:lnTo>
                  <a:pt x="2061035" y="488950"/>
                </a:lnTo>
                <a:lnTo>
                  <a:pt x="2064985" y="487680"/>
                </a:lnTo>
                <a:lnTo>
                  <a:pt x="2064733" y="487680"/>
                </a:lnTo>
                <a:lnTo>
                  <a:pt x="2068616" y="486410"/>
                </a:lnTo>
                <a:lnTo>
                  <a:pt x="2068365" y="486410"/>
                </a:lnTo>
                <a:lnTo>
                  <a:pt x="2072167" y="485140"/>
                </a:lnTo>
                <a:lnTo>
                  <a:pt x="2071926" y="485140"/>
                </a:lnTo>
                <a:lnTo>
                  <a:pt x="2075633" y="483870"/>
                </a:lnTo>
                <a:lnTo>
                  <a:pt x="2075403" y="483870"/>
                </a:lnTo>
                <a:lnTo>
                  <a:pt x="2079015" y="482600"/>
                </a:lnTo>
                <a:lnTo>
                  <a:pt x="2078783" y="482600"/>
                </a:lnTo>
                <a:lnTo>
                  <a:pt x="2082313" y="480060"/>
                </a:lnTo>
                <a:lnTo>
                  <a:pt x="2082093" y="480060"/>
                </a:lnTo>
                <a:lnTo>
                  <a:pt x="2085518" y="478790"/>
                </a:lnTo>
                <a:lnTo>
                  <a:pt x="2085297" y="478790"/>
                </a:lnTo>
                <a:lnTo>
                  <a:pt x="2088617" y="476250"/>
                </a:lnTo>
                <a:lnTo>
                  <a:pt x="2088406" y="476250"/>
                </a:lnTo>
                <a:lnTo>
                  <a:pt x="2091611" y="474980"/>
                </a:lnTo>
                <a:lnTo>
                  <a:pt x="2091413" y="474980"/>
                </a:lnTo>
                <a:lnTo>
                  <a:pt x="2094501" y="472440"/>
                </a:lnTo>
                <a:lnTo>
                  <a:pt x="2094303" y="472440"/>
                </a:lnTo>
                <a:lnTo>
                  <a:pt x="2097277" y="469900"/>
                </a:lnTo>
                <a:lnTo>
                  <a:pt x="2097087" y="469900"/>
                </a:lnTo>
                <a:lnTo>
                  <a:pt x="2099924" y="467360"/>
                </a:lnTo>
                <a:lnTo>
                  <a:pt x="2099747" y="467360"/>
                </a:lnTo>
                <a:lnTo>
                  <a:pt x="2102460" y="464820"/>
                </a:lnTo>
                <a:lnTo>
                  <a:pt x="2102292" y="464820"/>
                </a:lnTo>
                <a:lnTo>
                  <a:pt x="2104857" y="462280"/>
                </a:lnTo>
                <a:lnTo>
                  <a:pt x="2104700" y="462280"/>
                </a:lnTo>
                <a:lnTo>
                  <a:pt x="2107129" y="458470"/>
                </a:lnTo>
                <a:lnTo>
                  <a:pt x="2106973" y="459740"/>
                </a:lnTo>
                <a:lnTo>
                  <a:pt x="2119370" y="459740"/>
                </a:lnTo>
                <a:lnTo>
                  <a:pt x="2117863" y="462280"/>
                </a:lnTo>
                <a:lnTo>
                  <a:pt x="2115431" y="464820"/>
                </a:lnTo>
                <a:lnTo>
                  <a:pt x="2112857" y="468630"/>
                </a:lnTo>
                <a:lnTo>
                  <a:pt x="2090848" y="487680"/>
                </a:lnTo>
                <a:lnTo>
                  <a:pt x="2087203" y="490220"/>
                </a:lnTo>
                <a:close/>
              </a:path>
              <a:path w="2132965" h="500379">
                <a:moveTo>
                  <a:pt x="75348" y="488950"/>
                </a:moveTo>
                <a:lnTo>
                  <a:pt x="71578" y="488950"/>
                </a:lnTo>
                <a:lnTo>
                  <a:pt x="71317" y="487680"/>
                </a:lnTo>
                <a:lnTo>
                  <a:pt x="75348" y="488950"/>
                </a:lnTo>
                <a:close/>
              </a:path>
              <a:path w="2132965" h="500379">
                <a:moveTo>
                  <a:pt x="2061035" y="488950"/>
                </a:moveTo>
                <a:lnTo>
                  <a:pt x="2057266" y="488950"/>
                </a:lnTo>
                <a:lnTo>
                  <a:pt x="2061288" y="487680"/>
                </a:lnTo>
                <a:lnTo>
                  <a:pt x="2061035" y="488950"/>
                </a:lnTo>
                <a:close/>
              </a:path>
              <a:path w="2132965" h="500379">
                <a:moveTo>
                  <a:pt x="2054619" y="500380"/>
                </a:moveTo>
                <a:lnTo>
                  <a:pt x="77987" y="500380"/>
                </a:lnTo>
                <a:lnTo>
                  <a:pt x="73631" y="499110"/>
                </a:lnTo>
                <a:lnTo>
                  <a:pt x="2058972" y="499110"/>
                </a:lnTo>
                <a:lnTo>
                  <a:pt x="2054619" y="50038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363484" y="7870755"/>
            <a:ext cx="2047239" cy="490220"/>
          </a:xfrm>
          <a:custGeom>
            <a:avLst/>
            <a:gdLst/>
            <a:ahLst/>
            <a:cxnLst/>
            <a:rect l="l" t="t" r="r" b="b"/>
            <a:pathLst>
              <a:path w="2047240" h="490220">
                <a:moveTo>
                  <a:pt x="1965175" y="490037"/>
                </a:moveTo>
                <a:lnTo>
                  <a:pt x="81672" y="490037"/>
                </a:lnTo>
                <a:lnTo>
                  <a:pt x="50046" y="483919"/>
                </a:lnTo>
                <a:lnTo>
                  <a:pt x="24132" y="466509"/>
                </a:lnTo>
                <a:lnTo>
                  <a:pt x="6571" y="440444"/>
                </a:lnTo>
                <a:lnTo>
                  <a:pt x="0" y="408364"/>
                </a:lnTo>
                <a:lnTo>
                  <a:pt x="0" y="81672"/>
                </a:lnTo>
                <a:lnTo>
                  <a:pt x="6571" y="49952"/>
                </a:lnTo>
                <a:lnTo>
                  <a:pt x="24132" y="24007"/>
                </a:lnTo>
                <a:lnTo>
                  <a:pt x="50046" y="6476"/>
                </a:lnTo>
                <a:lnTo>
                  <a:pt x="81672" y="0"/>
                </a:lnTo>
                <a:lnTo>
                  <a:pt x="1965175" y="0"/>
                </a:lnTo>
                <a:lnTo>
                  <a:pt x="1996830" y="6476"/>
                </a:lnTo>
                <a:lnTo>
                  <a:pt x="2022751" y="24007"/>
                </a:lnTo>
                <a:lnTo>
                  <a:pt x="2040302" y="49952"/>
                </a:lnTo>
                <a:lnTo>
                  <a:pt x="2046848" y="81672"/>
                </a:lnTo>
                <a:lnTo>
                  <a:pt x="2046848" y="408364"/>
                </a:lnTo>
                <a:lnTo>
                  <a:pt x="2040302" y="440444"/>
                </a:lnTo>
                <a:lnTo>
                  <a:pt x="2022751" y="466509"/>
                </a:lnTo>
                <a:lnTo>
                  <a:pt x="1996830" y="483919"/>
                </a:lnTo>
                <a:lnTo>
                  <a:pt x="1965175" y="490037"/>
                </a:lnTo>
                <a:close/>
              </a:path>
            </a:pathLst>
          </a:custGeom>
          <a:solidFill>
            <a:srgbClr val="FFFFFF">
              <a:alpha val="9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358625" y="7865613"/>
            <a:ext cx="2056764" cy="500380"/>
          </a:xfrm>
          <a:custGeom>
            <a:avLst/>
            <a:gdLst/>
            <a:ahLst/>
            <a:cxnLst/>
            <a:rect l="l" t="t" r="r" b="b"/>
            <a:pathLst>
              <a:path w="2056765" h="500379">
                <a:moveTo>
                  <a:pt x="1987269" y="499110"/>
                </a:moveTo>
                <a:lnTo>
                  <a:pt x="69348" y="499110"/>
                </a:lnTo>
                <a:lnTo>
                  <a:pt x="61003" y="496570"/>
                </a:lnTo>
                <a:lnTo>
                  <a:pt x="53014" y="494030"/>
                </a:lnTo>
                <a:lnTo>
                  <a:pt x="49160" y="491490"/>
                </a:lnTo>
                <a:lnTo>
                  <a:pt x="45401" y="490220"/>
                </a:lnTo>
                <a:lnTo>
                  <a:pt x="17172" y="464820"/>
                </a:lnTo>
                <a:lnTo>
                  <a:pt x="14743" y="462280"/>
                </a:lnTo>
                <a:lnTo>
                  <a:pt x="1655" y="430530"/>
                </a:lnTo>
                <a:lnTo>
                  <a:pt x="890" y="426720"/>
                </a:lnTo>
                <a:lnTo>
                  <a:pt x="335" y="421640"/>
                </a:lnTo>
                <a:lnTo>
                  <a:pt x="0" y="417830"/>
                </a:lnTo>
                <a:lnTo>
                  <a:pt x="0" y="81280"/>
                </a:lnTo>
                <a:lnTo>
                  <a:pt x="335" y="77470"/>
                </a:lnTo>
                <a:lnTo>
                  <a:pt x="1655" y="68580"/>
                </a:lnTo>
                <a:lnTo>
                  <a:pt x="2628" y="64770"/>
                </a:lnTo>
                <a:lnTo>
                  <a:pt x="3800" y="60960"/>
                </a:lnTo>
                <a:lnTo>
                  <a:pt x="5162" y="55880"/>
                </a:lnTo>
                <a:lnTo>
                  <a:pt x="14743" y="38100"/>
                </a:lnTo>
                <a:lnTo>
                  <a:pt x="17172" y="34290"/>
                </a:lnTo>
                <a:lnTo>
                  <a:pt x="19748" y="30480"/>
                </a:lnTo>
                <a:lnTo>
                  <a:pt x="22480" y="27940"/>
                </a:lnTo>
                <a:lnTo>
                  <a:pt x="25360" y="25400"/>
                </a:lnTo>
                <a:lnTo>
                  <a:pt x="28387" y="21590"/>
                </a:lnTo>
                <a:lnTo>
                  <a:pt x="45401" y="10160"/>
                </a:lnTo>
                <a:lnTo>
                  <a:pt x="49160" y="7620"/>
                </a:lnTo>
                <a:lnTo>
                  <a:pt x="53014" y="6350"/>
                </a:lnTo>
                <a:lnTo>
                  <a:pt x="61003" y="3810"/>
                </a:lnTo>
                <a:lnTo>
                  <a:pt x="73631" y="0"/>
                </a:lnTo>
                <a:lnTo>
                  <a:pt x="1982976" y="0"/>
                </a:lnTo>
                <a:lnTo>
                  <a:pt x="1991479" y="2540"/>
                </a:lnTo>
                <a:lnTo>
                  <a:pt x="2003603" y="6350"/>
                </a:lnTo>
                <a:lnTo>
                  <a:pt x="2007457" y="7620"/>
                </a:lnTo>
                <a:lnTo>
                  <a:pt x="2011206" y="10160"/>
                </a:lnTo>
                <a:lnTo>
                  <a:pt x="75338" y="10160"/>
                </a:lnTo>
                <a:lnTo>
                  <a:pt x="71317" y="11430"/>
                </a:lnTo>
                <a:lnTo>
                  <a:pt x="71568" y="11430"/>
                </a:lnTo>
                <a:lnTo>
                  <a:pt x="67622" y="12700"/>
                </a:lnTo>
                <a:lnTo>
                  <a:pt x="64238" y="12700"/>
                </a:lnTo>
                <a:lnTo>
                  <a:pt x="60437" y="13970"/>
                </a:lnTo>
                <a:lnTo>
                  <a:pt x="60678" y="13970"/>
                </a:lnTo>
                <a:lnTo>
                  <a:pt x="58825" y="15240"/>
                </a:lnTo>
                <a:lnTo>
                  <a:pt x="57212" y="15240"/>
                </a:lnTo>
                <a:lnTo>
                  <a:pt x="53589" y="17780"/>
                </a:lnTo>
                <a:lnTo>
                  <a:pt x="53820" y="17780"/>
                </a:lnTo>
                <a:lnTo>
                  <a:pt x="50291" y="19050"/>
                </a:lnTo>
                <a:lnTo>
                  <a:pt x="50511" y="19050"/>
                </a:lnTo>
                <a:lnTo>
                  <a:pt x="48799" y="20320"/>
                </a:lnTo>
                <a:lnTo>
                  <a:pt x="47308" y="20320"/>
                </a:lnTo>
                <a:lnTo>
                  <a:pt x="43989" y="22860"/>
                </a:lnTo>
                <a:lnTo>
                  <a:pt x="44198" y="22860"/>
                </a:lnTo>
                <a:lnTo>
                  <a:pt x="40993" y="25400"/>
                </a:lnTo>
                <a:lnTo>
                  <a:pt x="41192" y="25400"/>
                </a:lnTo>
                <a:lnTo>
                  <a:pt x="39648" y="26670"/>
                </a:lnTo>
                <a:lnTo>
                  <a:pt x="38303" y="26670"/>
                </a:lnTo>
                <a:lnTo>
                  <a:pt x="35328" y="29210"/>
                </a:lnTo>
                <a:lnTo>
                  <a:pt x="35517" y="29210"/>
                </a:lnTo>
                <a:lnTo>
                  <a:pt x="32679" y="31750"/>
                </a:lnTo>
                <a:lnTo>
                  <a:pt x="32858" y="31750"/>
                </a:lnTo>
                <a:lnTo>
                  <a:pt x="31050" y="34290"/>
                </a:lnTo>
                <a:lnTo>
                  <a:pt x="30313" y="34290"/>
                </a:lnTo>
                <a:lnTo>
                  <a:pt x="27747" y="38100"/>
                </a:lnTo>
                <a:lnTo>
                  <a:pt x="27904" y="38100"/>
                </a:lnTo>
                <a:lnTo>
                  <a:pt x="25475" y="40640"/>
                </a:lnTo>
                <a:lnTo>
                  <a:pt x="25633" y="40640"/>
                </a:lnTo>
                <a:lnTo>
                  <a:pt x="23350" y="43180"/>
                </a:lnTo>
                <a:lnTo>
                  <a:pt x="23486" y="43180"/>
                </a:lnTo>
                <a:lnTo>
                  <a:pt x="21360" y="46990"/>
                </a:lnTo>
                <a:lnTo>
                  <a:pt x="21496" y="46990"/>
                </a:lnTo>
                <a:lnTo>
                  <a:pt x="19527" y="49530"/>
                </a:lnTo>
                <a:lnTo>
                  <a:pt x="17842" y="53340"/>
                </a:lnTo>
                <a:lnTo>
                  <a:pt x="16861" y="55880"/>
                </a:lnTo>
                <a:lnTo>
                  <a:pt x="16418" y="55880"/>
                </a:lnTo>
                <a:lnTo>
                  <a:pt x="14952" y="59690"/>
                </a:lnTo>
                <a:lnTo>
                  <a:pt x="13758" y="63500"/>
                </a:lnTo>
                <a:lnTo>
                  <a:pt x="12733" y="67310"/>
                </a:lnTo>
                <a:lnTo>
                  <a:pt x="11884" y="71120"/>
                </a:lnTo>
                <a:lnTo>
                  <a:pt x="11214" y="74930"/>
                </a:lnTo>
                <a:lnTo>
                  <a:pt x="10743" y="78740"/>
                </a:lnTo>
                <a:lnTo>
                  <a:pt x="10460" y="82550"/>
                </a:lnTo>
                <a:lnTo>
                  <a:pt x="10528" y="417830"/>
                </a:lnTo>
                <a:lnTo>
                  <a:pt x="10764" y="421640"/>
                </a:lnTo>
                <a:lnTo>
                  <a:pt x="11256" y="425450"/>
                </a:lnTo>
                <a:lnTo>
                  <a:pt x="11936" y="429260"/>
                </a:lnTo>
                <a:lnTo>
                  <a:pt x="12795" y="433070"/>
                </a:lnTo>
                <a:lnTo>
                  <a:pt x="13099" y="433070"/>
                </a:lnTo>
                <a:lnTo>
                  <a:pt x="13832" y="435610"/>
                </a:lnTo>
                <a:lnTo>
                  <a:pt x="15046" y="439420"/>
                </a:lnTo>
                <a:lnTo>
                  <a:pt x="16418" y="443230"/>
                </a:lnTo>
                <a:lnTo>
                  <a:pt x="17957" y="447040"/>
                </a:lnTo>
                <a:lnTo>
                  <a:pt x="18446" y="447040"/>
                </a:lnTo>
                <a:lnTo>
                  <a:pt x="19653" y="449580"/>
                </a:lnTo>
                <a:lnTo>
                  <a:pt x="21496" y="453390"/>
                </a:lnTo>
                <a:lnTo>
                  <a:pt x="21360" y="453390"/>
                </a:lnTo>
                <a:lnTo>
                  <a:pt x="23486" y="455930"/>
                </a:lnTo>
                <a:lnTo>
                  <a:pt x="23350" y="455930"/>
                </a:lnTo>
                <a:lnTo>
                  <a:pt x="25633" y="459740"/>
                </a:lnTo>
                <a:lnTo>
                  <a:pt x="26285" y="459740"/>
                </a:lnTo>
                <a:lnTo>
                  <a:pt x="27904" y="462280"/>
                </a:lnTo>
                <a:lnTo>
                  <a:pt x="27747" y="462280"/>
                </a:lnTo>
                <a:lnTo>
                  <a:pt x="30313" y="464820"/>
                </a:lnTo>
                <a:lnTo>
                  <a:pt x="30145" y="464820"/>
                </a:lnTo>
                <a:lnTo>
                  <a:pt x="32858" y="467360"/>
                </a:lnTo>
                <a:lnTo>
                  <a:pt x="32679" y="467360"/>
                </a:lnTo>
                <a:lnTo>
                  <a:pt x="35517" y="469900"/>
                </a:lnTo>
                <a:lnTo>
                  <a:pt x="35328" y="469900"/>
                </a:lnTo>
                <a:lnTo>
                  <a:pt x="38303" y="472440"/>
                </a:lnTo>
                <a:lnTo>
                  <a:pt x="38103" y="472440"/>
                </a:lnTo>
                <a:lnTo>
                  <a:pt x="41192" y="474980"/>
                </a:lnTo>
                <a:lnTo>
                  <a:pt x="40993" y="474980"/>
                </a:lnTo>
                <a:lnTo>
                  <a:pt x="44198" y="476250"/>
                </a:lnTo>
                <a:lnTo>
                  <a:pt x="43989" y="476250"/>
                </a:lnTo>
                <a:lnTo>
                  <a:pt x="47308" y="478790"/>
                </a:lnTo>
                <a:lnTo>
                  <a:pt x="47087" y="478790"/>
                </a:lnTo>
                <a:lnTo>
                  <a:pt x="50511" y="480060"/>
                </a:lnTo>
                <a:lnTo>
                  <a:pt x="50291" y="480060"/>
                </a:lnTo>
                <a:lnTo>
                  <a:pt x="53820" y="482600"/>
                </a:lnTo>
                <a:lnTo>
                  <a:pt x="53589" y="482600"/>
                </a:lnTo>
                <a:lnTo>
                  <a:pt x="57212" y="483870"/>
                </a:lnTo>
                <a:lnTo>
                  <a:pt x="56972" y="483870"/>
                </a:lnTo>
                <a:lnTo>
                  <a:pt x="60678" y="485140"/>
                </a:lnTo>
                <a:lnTo>
                  <a:pt x="60437" y="485140"/>
                </a:lnTo>
                <a:lnTo>
                  <a:pt x="64238" y="486410"/>
                </a:lnTo>
                <a:lnTo>
                  <a:pt x="63987" y="486410"/>
                </a:lnTo>
                <a:lnTo>
                  <a:pt x="67872" y="487680"/>
                </a:lnTo>
                <a:lnTo>
                  <a:pt x="67622" y="487680"/>
                </a:lnTo>
                <a:lnTo>
                  <a:pt x="71568" y="488950"/>
                </a:lnTo>
                <a:lnTo>
                  <a:pt x="78908" y="488950"/>
                </a:lnTo>
                <a:lnTo>
                  <a:pt x="83065" y="490220"/>
                </a:lnTo>
                <a:lnTo>
                  <a:pt x="2011206" y="490220"/>
                </a:lnTo>
                <a:lnTo>
                  <a:pt x="2007457" y="491490"/>
                </a:lnTo>
                <a:lnTo>
                  <a:pt x="2003603" y="494030"/>
                </a:lnTo>
                <a:lnTo>
                  <a:pt x="1995605" y="496570"/>
                </a:lnTo>
                <a:lnTo>
                  <a:pt x="1987269" y="499110"/>
                </a:lnTo>
                <a:close/>
              </a:path>
              <a:path w="2056765" h="500379">
                <a:moveTo>
                  <a:pt x="1999634" y="16510"/>
                </a:moveTo>
                <a:lnTo>
                  <a:pt x="1995929" y="13970"/>
                </a:lnTo>
                <a:lnTo>
                  <a:pt x="1996169" y="13970"/>
                </a:lnTo>
                <a:lnTo>
                  <a:pt x="1992369" y="12700"/>
                </a:lnTo>
                <a:lnTo>
                  <a:pt x="1988997" y="12700"/>
                </a:lnTo>
                <a:lnTo>
                  <a:pt x="1985040" y="11430"/>
                </a:lnTo>
                <a:lnTo>
                  <a:pt x="1985290" y="11430"/>
                </a:lnTo>
                <a:lnTo>
                  <a:pt x="1981269" y="10160"/>
                </a:lnTo>
                <a:lnTo>
                  <a:pt x="2011206" y="10160"/>
                </a:lnTo>
                <a:lnTo>
                  <a:pt x="2014849" y="11430"/>
                </a:lnTo>
                <a:lnTo>
                  <a:pt x="2018378" y="13970"/>
                </a:lnTo>
                <a:lnTo>
                  <a:pt x="2020086" y="15240"/>
                </a:lnTo>
                <a:lnTo>
                  <a:pt x="1999405" y="15240"/>
                </a:lnTo>
                <a:lnTo>
                  <a:pt x="1999634" y="16510"/>
                </a:lnTo>
                <a:close/>
              </a:path>
              <a:path w="2056765" h="500379">
                <a:moveTo>
                  <a:pt x="56972" y="16510"/>
                </a:moveTo>
                <a:lnTo>
                  <a:pt x="57212" y="15240"/>
                </a:lnTo>
                <a:lnTo>
                  <a:pt x="58825" y="15240"/>
                </a:lnTo>
                <a:lnTo>
                  <a:pt x="56972" y="16510"/>
                </a:lnTo>
                <a:close/>
              </a:path>
              <a:path w="2056765" h="500379">
                <a:moveTo>
                  <a:pt x="2009518" y="21590"/>
                </a:moveTo>
                <a:lnTo>
                  <a:pt x="2006097" y="19050"/>
                </a:lnTo>
                <a:lnTo>
                  <a:pt x="2006315" y="19050"/>
                </a:lnTo>
                <a:lnTo>
                  <a:pt x="2002798" y="17780"/>
                </a:lnTo>
                <a:lnTo>
                  <a:pt x="2003026" y="17780"/>
                </a:lnTo>
                <a:lnTo>
                  <a:pt x="1999405" y="15240"/>
                </a:lnTo>
                <a:lnTo>
                  <a:pt x="2020086" y="15240"/>
                </a:lnTo>
                <a:lnTo>
                  <a:pt x="2021793" y="16510"/>
                </a:lnTo>
                <a:lnTo>
                  <a:pt x="2025068" y="19050"/>
                </a:lnTo>
                <a:lnTo>
                  <a:pt x="2026649" y="20320"/>
                </a:lnTo>
                <a:lnTo>
                  <a:pt x="2009299" y="20320"/>
                </a:lnTo>
                <a:lnTo>
                  <a:pt x="2009518" y="21590"/>
                </a:lnTo>
                <a:close/>
              </a:path>
              <a:path w="2056765" h="500379">
                <a:moveTo>
                  <a:pt x="47087" y="21590"/>
                </a:moveTo>
                <a:lnTo>
                  <a:pt x="47308" y="20320"/>
                </a:lnTo>
                <a:lnTo>
                  <a:pt x="48799" y="20320"/>
                </a:lnTo>
                <a:lnTo>
                  <a:pt x="47087" y="21590"/>
                </a:lnTo>
                <a:close/>
              </a:path>
              <a:path w="2056765" h="500379">
                <a:moveTo>
                  <a:pt x="2018505" y="27940"/>
                </a:moveTo>
                <a:lnTo>
                  <a:pt x="2015415" y="25400"/>
                </a:lnTo>
                <a:lnTo>
                  <a:pt x="2015612" y="25400"/>
                </a:lnTo>
                <a:lnTo>
                  <a:pt x="2012409" y="22860"/>
                </a:lnTo>
                <a:lnTo>
                  <a:pt x="2012618" y="22860"/>
                </a:lnTo>
                <a:lnTo>
                  <a:pt x="2009299" y="20320"/>
                </a:lnTo>
                <a:lnTo>
                  <a:pt x="2026649" y="20320"/>
                </a:lnTo>
                <a:lnTo>
                  <a:pt x="2028231" y="21590"/>
                </a:lnTo>
                <a:lnTo>
                  <a:pt x="2031247" y="25400"/>
                </a:lnTo>
                <a:lnTo>
                  <a:pt x="2032686" y="26670"/>
                </a:lnTo>
                <a:lnTo>
                  <a:pt x="2018315" y="26670"/>
                </a:lnTo>
                <a:lnTo>
                  <a:pt x="2018505" y="27940"/>
                </a:lnTo>
                <a:close/>
              </a:path>
              <a:path w="2056765" h="500379">
                <a:moveTo>
                  <a:pt x="38103" y="27940"/>
                </a:moveTo>
                <a:lnTo>
                  <a:pt x="38303" y="26670"/>
                </a:lnTo>
                <a:lnTo>
                  <a:pt x="39648" y="26670"/>
                </a:lnTo>
                <a:lnTo>
                  <a:pt x="38103" y="27940"/>
                </a:lnTo>
                <a:close/>
              </a:path>
              <a:path w="2056765" h="500379">
                <a:moveTo>
                  <a:pt x="2026462" y="35560"/>
                </a:moveTo>
                <a:lnTo>
                  <a:pt x="2023760" y="31750"/>
                </a:lnTo>
                <a:lnTo>
                  <a:pt x="2023939" y="31750"/>
                </a:lnTo>
                <a:lnTo>
                  <a:pt x="2021089" y="29210"/>
                </a:lnTo>
                <a:lnTo>
                  <a:pt x="2021279" y="29210"/>
                </a:lnTo>
                <a:lnTo>
                  <a:pt x="2018315" y="26670"/>
                </a:lnTo>
                <a:lnTo>
                  <a:pt x="2032686" y="26670"/>
                </a:lnTo>
                <a:lnTo>
                  <a:pt x="2034126" y="27940"/>
                </a:lnTo>
                <a:lnTo>
                  <a:pt x="2036859" y="30480"/>
                </a:lnTo>
                <a:lnTo>
                  <a:pt x="2039446" y="34290"/>
                </a:lnTo>
                <a:lnTo>
                  <a:pt x="2026294" y="34290"/>
                </a:lnTo>
                <a:lnTo>
                  <a:pt x="2026462" y="35560"/>
                </a:lnTo>
                <a:close/>
              </a:path>
              <a:path w="2056765" h="500379">
                <a:moveTo>
                  <a:pt x="30145" y="35560"/>
                </a:moveTo>
                <a:lnTo>
                  <a:pt x="30313" y="34290"/>
                </a:lnTo>
                <a:lnTo>
                  <a:pt x="31050" y="34290"/>
                </a:lnTo>
                <a:lnTo>
                  <a:pt x="30145" y="35560"/>
                </a:lnTo>
                <a:close/>
              </a:path>
              <a:path w="2056765" h="500379">
                <a:moveTo>
                  <a:pt x="2040293" y="57150"/>
                </a:moveTo>
                <a:lnTo>
                  <a:pt x="2038660" y="53340"/>
                </a:lnTo>
                <a:lnTo>
                  <a:pt x="2036964" y="49530"/>
                </a:lnTo>
                <a:lnTo>
                  <a:pt x="2035110" y="46990"/>
                </a:lnTo>
                <a:lnTo>
                  <a:pt x="2035247" y="46990"/>
                </a:lnTo>
                <a:lnTo>
                  <a:pt x="2033122" y="43180"/>
                </a:lnTo>
                <a:lnTo>
                  <a:pt x="2033258" y="43180"/>
                </a:lnTo>
                <a:lnTo>
                  <a:pt x="2030985" y="40640"/>
                </a:lnTo>
                <a:lnTo>
                  <a:pt x="2031131" y="40640"/>
                </a:lnTo>
                <a:lnTo>
                  <a:pt x="2028703" y="38100"/>
                </a:lnTo>
                <a:lnTo>
                  <a:pt x="2028860" y="38100"/>
                </a:lnTo>
                <a:lnTo>
                  <a:pt x="2026294" y="34290"/>
                </a:lnTo>
                <a:lnTo>
                  <a:pt x="2039446" y="34290"/>
                </a:lnTo>
                <a:lnTo>
                  <a:pt x="2041863" y="38100"/>
                </a:lnTo>
                <a:lnTo>
                  <a:pt x="2044126" y="40640"/>
                </a:lnTo>
                <a:lnTo>
                  <a:pt x="2046219" y="44450"/>
                </a:lnTo>
                <a:lnTo>
                  <a:pt x="2048147" y="48260"/>
                </a:lnTo>
                <a:lnTo>
                  <a:pt x="2049885" y="52070"/>
                </a:lnTo>
                <a:lnTo>
                  <a:pt x="2051444" y="55880"/>
                </a:lnTo>
                <a:lnTo>
                  <a:pt x="2040189" y="55880"/>
                </a:lnTo>
                <a:lnTo>
                  <a:pt x="2040293" y="57150"/>
                </a:lnTo>
                <a:close/>
              </a:path>
              <a:path w="2056765" h="500379">
                <a:moveTo>
                  <a:pt x="16313" y="57150"/>
                </a:moveTo>
                <a:lnTo>
                  <a:pt x="16418" y="55880"/>
                </a:lnTo>
                <a:lnTo>
                  <a:pt x="16861" y="55880"/>
                </a:lnTo>
                <a:lnTo>
                  <a:pt x="16313" y="57150"/>
                </a:lnTo>
                <a:close/>
              </a:path>
              <a:path w="2056765" h="500379">
                <a:moveTo>
                  <a:pt x="2056607" y="417830"/>
                </a:moveTo>
                <a:lnTo>
                  <a:pt x="2046147" y="417830"/>
                </a:lnTo>
                <a:lnTo>
                  <a:pt x="2046147" y="82550"/>
                </a:lnTo>
                <a:lnTo>
                  <a:pt x="2045843" y="78740"/>
                </a:lnTo>
                <a:lnTo>
                  <a:pt x="2045351" y="74930"/>
                </a:lnTo>
                <a:lnTo>
                  <a:pt x="2044671" y="71120"/>
                </a:lnTo>
                <a:lnTo>
                  <a:pt x="2043813" y="67310"/>
                </a:lnTo>
                <a:lnTo>
                  <a:pt x="2042776" y="63500"/>
                </a:lnTo>
                <a:lnTo>
                  <a:pt x="2041571" y="59690"/>
                </a:lnTo>
                <a:lnTo>
                  <a:pt x="2040189" y="55880"/>
                </a:lnTo>
                <a:lnTo>
                  <a:pt x="2051444" y="55880"/>
                </a:lnTo>
                <a:lnTo>
                  <a:pt x="2052817" y="60960"/>
                </a:lnTo>
                <a:lnTo>
                  <a:pt x="2053990" y="64770"/>
                </a:lnTo>
                <a:lnTo>
                  <a:pt x="2054963" y="68580"/>
                </a:lnTo>
                <a:lnTo>
                  <a:pt x="2055727" y="73660"/>
                </a:lnTo>
                <a:lnTo>
                  <a:pt x="2056272" y="77470"/>
                </a:lnTo>
                <a:lnTo>
                  <a:pt x="2056607" y="81280"/>
                </a:lnTo>
                <a:lnTo>
                  <a:pt x="2056607" y="417830"/>
                </a:lnTo>
                <a:close/>
              </a:path>
              <a:path w="2056765" h="500379">
                <a:moveTo>
                  <a:pt x="10528" y="417830"/>
                </a:moveTo>
                <a:lnTo>
                  <a:pt x="10449" y="416560"/>
                </a:lnTo>
                <a:lnTo>
                  <a:pt x="10528" y="417830"/>
                </a:lnTo>
                <a:close/>
              </a:path>
              <a:path w="2056765" h="500379">
                <a:moveTo>
                  <a:pt x="2054477" y="433070"/>
                </a:moveTo>
                <a:lnTo>
                  <a:pt x="2043813" y="433070"/>
                </a:lnTo>
                <a:lnTo>
                  <a:pt x="2044724" y="429260"/>
                </a:lnTo>
                <a:lnTo>
                  <a:pt x="2045392" y="425450"/>
                </a:lnTo>
                <a:lnTo>
                  <a:pt x="2045875" y="421640"/>
                </a:lnTo>
                <a:lnTo>
                  <a:pt x="2046156" y="416560"/>
                </a:lnTo>
                <a:lnTo>
                  <a:pt x="2046147" y="417830"/>
                </a:lnTo>
                <a:lnTo>
                  <a:pt x="2056607" y="417830"/>
                </a:lnTo>
                <a:lnTo>
                  <a:pt x="2056272" y="421640"/>
                </a:lnTo>
                <a:lnTo>
                  <a:pt x="2055727" y="426720"/>
                </a:lnTo>
                <a:lnTo>
                  <a:pt x="2054963" y="430530"/>
                </a:lnTo>
                <a:lnTo>
                  <a:pt x="2054477" y="433070"/>
                </a:lnTo>
                <a:close/>
              </a:path>
              <a:path w="2056765" h="500379">
                <a:moveTo>
                  <a:pt x="13099" y="433070"/>
                </a:moveTo>
                <a:lnTo>
                  <a:pt x="12795" y="433070"/>
                </a:lnTo>
                <a:lnTo>
                  <a:pt x="12733" y="431800"/>
                </a:lnTo>
                <a:lnTo>
                  <a:pt x="13099" y="433070"/>
                </a:lnTo>
                <a:close/>
              </a:path>
              <a:path w="2056765" h="500379">
                <a:moveTo>
                  <a:pt x="2049885" y="447040"/>
                </a:moveTo>
                <a:lnTo>
                  <a:pt x="2038660" y="447040"/>
                </a:lnTo>
                <a:lnTo>
                  <a:pt x="2040293" y="443230"/>
                </a:lnTo>
                <a:lnTo>
                  <a:pt x="2041655" y="439420"/>
                </a:lnTo>
                <a:lnTo>
                  <a:pt x="2042859" y="435610"/>
                </a:lnTo>
                <a:lnTo>
                  <a:pt x="2043873" y="431800"/>
                </a:lnTo>
                <a:lnTo>
                  <a:pt x="2043813" y="433070"/>
                </a:lnTo>
                <a:lnTo>
                  <a:pt x="2054477" y="433070"/>
                </a:lnTo>
                <a:lnTo>
                  <a:pt x="2053990" y="435610"/>
                </a:lnTo>
                <a:lnTo>
                  <a:pt x="2052817" y="439420"/>
                </a:lnTo>
                <a:lnTo>
                  <a:pt x="2051444" y="443230"/>
                </a:lnTo>
                <a:lnTo>
                  <a:pt x="2049885" y="447040"/>
                </a:lnTo>
                <a:close/>
              </a:path>
              <a:path w="2056765" h="500379">
                <a:moveTo>
                  <a:pt x="18446" y="447040"/>
                </a:moveTo>
                <a:lnTo>
                  <a:pt x="17957" y="447040"/>
                </a:lnTo>
                <a:lnTo>
                  <a:pt x="17842" y="445770"/>
                </a:lnTo>
                <a:lnTo>
                  <a:pt x="18446" y="447040"/>
                </a:lnTo>
                <a:close/>
              </a:path>
              <a:path w="2056765" h="500379">
                <a:moveTo>
                  <a:pt x="2043371" y="459740"/>
                </a:moveTo>
                <a:lnTo>
                  <a:pt x="2030985" y="459740"/>
                </a:lnTo>
                <a:lnTo>
                  <a:pt x="2033258" y="455930"/>
                </a:lnTo>
                <a:lnTo>
                  <a:pt x="2033122" y="455930"/>
                </a:lnTo>
                <a:lnTo>
                  <a:pt x="2035247" y="453390"/>
                </a:lnTo>
                <a:lnTo>
                  <a:pt x="2035110" y="453390"/>
                </a:lnTo>
                <a:lnTo>
                  <a:pt x="2037080" y="449580"/>
                </a:lnTo>
                <a:lnTo>
                  <a:pt x="2038765" y="445770"/>
                </a:lnTo>
                <a:lnTo>
                  <a:pt x="2038660" y="447040"/>
                </a:lnTo>
                <a:lnTo>
                  <a:pt x="2049885" y="447040"/>
                </a:lnTo>
                <a:lnTo>
                  <a:pt x="2048147" y="450850"/>
                </a:lnTo>
                <a:lnTo>
                  <a:pt x="2046219" y="454660"/>
                </a:lnTo>
                <a:lnTo>
                  <a:pt x="2044126" y="458470"/>
                </a:lnTo>
                <a:lnTo>
                  <a:pt x="2043371" y="459740"/>
                </a:lnTo>
                <a:close/>
              </a:path>
              <a:path w="2056765" h="500379">
                <a:moveTo>
                  <a:pt x="26285" y="459740"/>
                </a:moveTo>
                <a:lnTo>
                  <a:pt x="25633" y="459740"/>
                </a:lnTo>
                <a:lnTo>
                  <a:pt x="25475" y="458470"/>
                </a:lnTo>
                <a:lnTo>
                  <a:pt x="26285" y="459740"/>
                </a:lnTo>
                <a:close/>
              </a:path>
              <a:path w="2056765" h="500379">
                <a:moveTo>
                  <a:pt x="2011206" y="490220"/>
                </a:moveTo>
                <a:lnTo>
                  <a:pt x="1973552" y="490220"/>
                </a:lnTo>
                <a:lnTo>
                  <a:pt x="1977698" y="488950"/>
                </a:lnTo>
                <a:lnTo>
                  <a:pt x="1985040" y="488950"/>
                </a:lnTo>
                <a:lnTo>
                  <a:pt x="1988997" y="487680"/>
                </a:lnTo>
                <a:lnTo>
                  <a:pt x="1988744" y="487680"/>
                </a:lnTo>
                <a:lnTo>
                  <a:pt x="1992618" y="486410"/>
                </a:lnTo>
                <a:lnTo>
                  <a:pt x="1992369" y="486410"/>
                </a:lnTo>
                <a:lnTo>
                  <a:pt x="1996169" y="485140"/>
                </a:lnTo>
                <a:lnTo>
                  <a:pt x="1995929" y="485140"/>
                </a:lnTo>
                <a:lnTo>
                  <a:pt x="1999634" y="483870"/>
                </a:lnTo>
                <a:lnTo>
                  <a:pt x="1999405" y="483870"/>
                </a:lnTo>
                <a:lnTo>
                  <a:pt x="2003026" y="482600"/>
                </a:lnTo>
                <a:lnTo>
                  <a:pt x="2002798" y="482600"/>
                </a:lnTo>
                <a:lnTo>
                  <a:pt x="2006315" y="480060"/>
                </a:lnTo>
                <a:lnTo>
                  <a:pt x="2006097" y="480060"/>
                </a:lnTo>
                <a:lnTo>
                  <a:pt x="2009518" y="478790"/>
                </a:lnTo>
                <a:lnTo>
                  <a:pt x="2009299" y="478790"/>
                </a:lnTo>
                <a:lnTo>
                  <a:pt x="2012618" y="476250"/>
                </a:lnTo>
                <a:lnTo>
                  <a:pt x="2012409" y="476250"/>
                </a:lnTo>
                <a:lnTo>
                  <a:pt x="2015612" y="474980"/>
                </a:lnTo>
                <a:lnTo>
                  <a:pt x="2015415" y="474980"/>
                </a:lnTo>
                <a:lnTo>
                  <a:pt x="2018505" y="472440"/>
                </a:lnTo>
                <a:lnTo>
                  <a:pt x="2018315" y="472440"/>
                </a:lnTo>
                <a:lnTo>
                  <a:pt x="2021279" y="469900"/>
                </a:lnTo>
                <a:lnTo>
                  <a:pt x="2021089" y="469900"/>
                </a:lnTo>
                <a:lnTo>
                  <a:pt x="2023939" y="467360"/>
                </a:lnTo>
                <a:lnTo>
                  <a:pt x="2023760" y="467360"/>
                </a:lnTo>
                <a:lnTo>
                  <a:pt x="2026462" y="464820"/>
                </a:lnTo>
                <a:lnTo>
                  <a:pt x="2026294" y="464820"/>
                </a:lnTo>
                <a:lnTo>
                  <a:pt x="2028860" y="462280"/>
                </a:lnTo>
                <a:lnTo>
                  <a:pt x="2028703" y="462280"/>
                </a:lnTo>
                <a:lnTo>
                  <a:pt x="2031131" y="458470"/>
                </a:lnTo>
                <a:lnTo>
                  <a:pt x="2030985" y="459740"/>
                </a:lnTo>
                <a:lnTo>
                  <a:pt x="2043371" y="459740"/>
                </a:lnTo>
                <a:lnTo>
                  <a:pt x="2041863" y="462280"/>
                </a:lnTo>
                <a:lnTo>
                  <a:pt x="2039446" y="464820"/>
                </a:lnTo>
                <a:lnTo>
                  <a:pt x="2036859" y="468630"/>
                </a:lnTo>
                <a:lnTo>
                  <a:pt x="2014849" y="487680"/>
                </a:lnTo>
                <a:lnTo>
                  <a:pt x="2011206" y="490220"/>
                </a:lnTo>
                <a:close/>
              </a:path>
              <a:path w="2056765" h="500379">
                <a:moveTo>
                  <a:pt x="75338" y="488950"/>
                </a:moveTo>
                <a:lnTo>
                  <a:pt x="71568" y="488950"/>
                </a:lnTo>
                <a:lnTo>
                  <a:pt x="71317" y="487680"/>
                </a:lnTo>
                <a:lnTo>
                  <a:pt x="75338" y="488950"/>
                </a:lnTo>
                <a:close/>
              </a:path>
              <a:path w="2056765" h="500379">
                <a:moveTo>
                  <a:pt x="1985040" y="488950"/>
                </a:moveTo>
                <a:lnTo>
                  <a:pt x="1981269" y="488950"/>
                </a:lnTo>
                <a:lnTo>
                  <a:pt x="1985290" y="487680"/>
                </a:lnTo>
                <a:lnTo>
                  <a:pt x="1985040" y="488950"/>
                </a:lnTo>
                <a:close/>
              </a:path>
              <a:path w="2056765" h="500379">
                <a:moveTo>
                  <a:pt x="1978630" y="500380"/>
                </a:moveTo>
                <a:lnTo>
                  <a:pt x="77988" y="500380"/>
                </a:lnTo>
                <a:lnTo>
                  <a:pt x="73631" y="499110"/>
                </a:lnTo>
                <a:lnTo>
                  <a:pt x="1982976" y="499110"/>
                </a:lnTo>
                <a:lnTo>
                  <a:pt x="1978630" y="50038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376049" y="8490212"/>
            <a:ext cx="2034539" cy="490220"/>
          </a:xfrm>
          <a:custGeom>
            <a:avLst/>
            <a:gdLst/>
            <a:ahLst/>
            <a:cxnLst/>
            <a:rect l="l" t="t" r="r" b="b"/>
            <a:pathLst>
              <a:path w="2034540" h="490220">
                <a:moveTo>
                  <a:pt x="1952610" y="490037"/>
                </a:moveTo>
                <a:lnTo>
                  <a:pt x="81672" y="490037"/>
                </a:lnTo>
                <a:lnTo>
                  <a:pt x="49887" y="483913"/>
                </a:lnTo>
                <a:lnTo>
                  <a:pt x="23921" y="466501"/>
                </a:lnTo>
                <a:lnTo>
                  <a:pt x="6412" y="440438"/>
                </a:lnTo>
                <a:lnTo>
                  <a:pt x="0" y="408364"/>
                </a:lnTo>
                <a:lnTo>
                  <a:pt x="0" y="81672"/>
                </a:lnTo>
                <a:lnTo>
                  <a:pt x="6412" y="49946"/>
                </a:lnTo>
                <a:lnTo>
                  <a:pt x="23921" y="23999"/>
                </a:lnTo>
                <a:lnTo>
                  <a:pt x="49887" y="6471"/>
                </a:lnTo>
                <a:lnTo>
                  <a:pt x="81672" y="0"/>
                </a:lnTo>
                <a:lnTo>
                  <a:pt x="1952610" y="0"/>
                </a:lnTo>
                <a:lnTo>
                  <a:pt x="1984265" y="6471"/>
                </a:lnTo>
                <a:lnTo>
                  <a:pt x="2010186" y="23999"/>
                </a:lnTo>
                <a:lnTo>
                  <a:pt x="2027737" y="49946"/>
                </a:lnTo>
                <a:lnTo>
                  <a:pt x="2034283" y="81672"/>
                </a:lnTo>
                <a:lnTo>
                  <a:pt x="2034283" y="408364"/>
                </a:lnTo>
                <a:lnTo>
                  <a:pt x="2027737" y="440438"/>
                </a:lnTo>
                <a:lnTo>
                  <a:pt x="2010186" y="466501"/>
                </a:lnTo>
                <a:lnTo>
                  <a:pt x="1984265" y="483913"/>
                </a:lnTo>
                <a:lnTo>
                  <a:pt x="1952610" y="490037"/>
                </a:lnTo>
                <a:close/>
              </a:path>
            </a:pathLst>
          </a:custGeom>
          <a:solidFill>
            <a:srgbClr val="FFFFFF">
              <a:alpha val="9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370908" y="8485061"/>
            <a:ext cx="2044700" cy="500380"/>
          </a:xfrm>
          <a:custGeom>
            <a:avLst/>
            <a:gdLst/>
            <a:ahLst/>
            <a:cxnLst/>
            <a:rect l="l" t="t" r="r" b="b"/>
            <a:pathLst>
              <a:path w="2044700" h="500379">
                <a:moveTo>
                  <a:pt x="1974986" y="499110"/>
                </a:moveTo>
                <a:lnTo>
                  <a:pt x="69348" y="499110"/>
                </a:lnTo>
                <a:lnTo>
                  <a:pt x="61003" y="496570"/>
                </a:lnTo>
                <a:lnTo>
                  <a:pt x="53014" y="494030"/>
                </a:lnTo>
                <a:lnTo>
                  <a:pt x="49160" y="491490"/>
                </a:lnTo>
                <a:lnTo>
                  <a:pt x="45401" y="490220"/>
                </a:lnTo>
                <a:lnTo>
                  <a:pt x="17172" y="464820"/>
                </a:lnTo>
                <a:lnTo>
                  <a:pt x="14743" y="462280"/>
                </a:lnTo>
                <a:lnTo>
                  <a:pt x="1654" y="430530"/>
                </a:lnTo>
                <a:lnTo>
                  <a:pt x="891" y="426720"/>
                </a:lnTo>
                <a:lnTo>
                  <a:pt x="335" y="421640"/>
                </a:lnTo>
                <a:lnTo>
                  <a:pt x="0" y="417830"/>
                </a:lnTo>
                <a:lnTo>
                  <a:pt x="0" y="81280"/>
                </a:lnTo>
                <a:lnTo>
                  <a:pt x="335" y="77470"/>
                </a:lnTo>
                <a:lnTo>
                  <a:pt x="1654" y="68580"/>
                </a:lnTo>
                <a:lnTo>
                  <a:pt x="2628" y="64770"/>
                </a:lnTo>
                <a:lnTo>
                  <a:pt x="3800" y="60960"/>
                </a:lnTo>
                <a:lnTo>
                  <a:pt x="5162" y="55880"/>
                </a:lnTo>
                <a:lnTo>
                  <a:pt x="14743" y="38100"/>
                </a:lnTo>
                <a:lnTo>
                  <a:pt x="17172" y="34290"/>
                </a:lnTo>
                <a:lnTo>
                  <a:pt x="19748" y="30480"/>
                </a:lnTo>
                <a:lnTo>
                  <a:pt x="22480" y="27940"/>
                </a:lnTo>
                <a:lnTo>
                  <a:pt x="25360" y="25400"/>
                </a:lnTo>
                <a:lnTo>
                  <a:pt x="28386" y="21590"/>
                </a:lnTo>
                <a:lnTo>
                  <a:pt x="45401" y="10160"/>
                </a:lnTo>
                <a:lnTo>
                  <a:pt x="49160" y="7620"/>
                </a:lnTo>
                <a:lnTo>
                  <a:pt x="53014" y="6350"/>
                </a:lnTo>
                <a:lnTo>
                  <a:pt x="61003" y="3810"/>
                </a:lnTo>
                <a:lnTo>
                  <a:pt x="73631" y="0"/>
                </a:lnTo>
                <a:lnTo>
                  <a:pt x="1970693" y="0"/>
                </a:lnTo>
                <a:lnTo>
                  <a:pt x="1979197" y="2540"/>
                </a:lnTo>
                <a:lnTo>
                  <a:pt x="1991321" y="6350"/>
                </a:lnTo>
                <a:lnTo>
                  <a:pt x="1995174" y="7620"/>
                </a:lnTo>
                <a:lnTo>
                  <a:pt x="1998924" y="10160"/>
                </a:lnTo>
                <a:lnTo>
                  <a:pt x="75348" y="10160"/>
                </a:lnTo>
                <a:lnTo>
                  <a:pt x="71317" y="11430"/>
                </a:lnTo>
                <a:lnTo>
                  <a:pt x="71578" y="11430"/>
                </a:lnTo>
                <a:lnTo>
                  <a:pt x="67620" y="12700"/>
                </a:lnTo>
                <a:lnTo>
                  <a:pt x="64238" y="12700"/>
                </a:lnTo>
                <a:lnTo>
                  <a:pt x="60437" y="13970"/>
                </a:lnTo>
                <a:lnTo>
                  <a:pt x="60689" y="13970"/>
                </a:lnTo>
                <a:lnTo>
                  <a:pt x="58830" y="15240"/>
                </a:lnTo>
                <a:lnTo>
                  <a:pt x="57212" y="15240"/>
                </a:lnTo>
                <a:lnTo>
                  <a:pt x="53589" y="17780"/>
                </a:lnTo>
                <a:lnTo>
                  <a:pt x="53820" y="17780"/>
                </a:lnTo>
                <a:lnTo>
                  <a:pt x="50291" y="19050"/>
                </a:lnTo>
                <a:lnTo>
                  <a:pt x="50511" y="19050"/>
                </a:lnTo>
                <a:lnTo>
                  <a:pt x="48799" y="20320"/>
                </a:lnTo>
                <a:lnTo>
                  <a:pt x="47307" y="20320"/>
                </a:lnTo>
                <a:lnTo>
                  <a:pt x="43988" y="22860"/>
                </a:lnTo>
                <a:lnTo>
                  <a:pt x="44197" y="22860"/>
                </a:lnTo>
                <a:lnTo>
                  <a:pt x="40993" y="25400"/>
                </a:lnTo>
                <a:lnTo>
                  <a:pt x="41192" y="25400"/>
                </a:lnTo>
                <a:lnTo>
                  <a:pt x="39648" y="26670"/>
                </a:lnTo>
                <a:lnTo>
                  <a:pt x="38302" y="26670"/>
                </a:lnTo>
                <a:lnTo>
                  <a:pt x="35339" y="29210"/>
                </a:lnTo>
                <a:lnTo>
                  <a:pt x="35516" y="29210"/>
                </a:lnTo>
                <a:lnTo>
                  <a:pt x="32679" y="31750"/>
                </a:lnTo>
                <a:lnTo>
                  <a:pt x="32857" y="31750"/>
                </a:lnTo>
                <a:lnTo>
                  <a:pt x="31049" y="34290"/>
                </a:lnTo>
                <a:lnTo>
                  <a:pt x="30313" y="34290"/>
                </a:lnTo>
                <a:lnTo>
                  <a:pt x="27747" y="38100"/>
                </a:lnTo>
                <a:lnTo>
                  <a:pt x="27904" y="38100"/>
                </a:lnTo>
                <a:lnTo>
                  <a:pt x="25486" y="40640"/>
                </a:lnTo>
                <a:lnTo>
                  <a:pt x="25632" y="40640"/>
                </a:lnTo>
                <a:lnTo>
                  <a:pt x="23350" y="43180"/>
                </a:lnTo>
                <a:lnTo>
                  <a:pt x="23496" y="43180"/>
                </a:lnTo>
                <a:lnTo>
                  <a:pt x="21372" y="46990"/>
                </a:lnTo>
                <a:lnTo>
                  <a:pt x="19528" y="49530"/>
                </a:lnTo>
                <a:lnTo>
                  <a:pt x="17842" y="53340"/>
                </a:lnTo>
                <a:lnTo>
                  <a:pt x="16868" y="55880"/>
                </a:lnTo>
                <a:lnTo>
                  <a:pt x="16418" y="55880"/>
                </a:lnTo>
                <a:lnTo>
                  <a:pt x="14952" y="59690"/>
                </a:lnTo>
                <a:lnTo>
                  <a:pt x="13758" y="63500"/>
                </a:lnTo>
                <a:lnTo>
                  <a:pt x="12732" y="67310"/>
                </a:lnTo>
                <a:lnTo>
                  <a:pt x="11884" y="71120"/>
                </a:lnTo>
                <a:lnTo>
                  <a:pt x="11224" y="74930"/>
                </a:lnTo>
                <a:lnTo>
                  <a:pt x="10743" y="78740"/>
                </a:lnTo>
                <a:lnTo>
                  <a:pt x="10460" y="82550"/>
                </a:lnTo>
                <a:lnTo>
                  <a:pt x="10528" y="417830"/>
                </a:lnTo>
                <a:lnTo>
                  <a:pt x="10765" y="421640"/>
                </a:lnTo>
                <a:lnTo>
                  <a:pt x="11256" y="425450"/>
                </a:lnTo>
                <a:lnTo>
                  <a:pt x="11936" y="429260"/>
                </a:lnTo>
                <a:lnTo>
                  <a:pt x="12795" y="433070"/>
                </a:lnTo>
                <a:lnTo>
                  <a:pt x="13099" y="433070"/>
                </a:lnTo>
                <a:lnTo>
                  <a:pt x="13832" y="435610"/>
                </a:lnTo>
                <a:lnTo>
                  <a:pt x="15046" y="439420"/>
                </a:lnTo>
                <a:lnTo>
                  <a:pt x="16418" y="443230"/>
                </a:lnTo>
                <a:lnTo>
                  <a:pt x="17957" y="447040"/>
                </a:lnTo>
                <a:lnTo>
                  <a:pt x="18446" y="447040"/>
                </a:lnTo>
                <a:lnTo>
                  <a:pt x="19653" y="449580"/>
                </a:lnTo>
                <a:lnTo>
                  <a:pt x="21496" y="453390"/>
                </a:lnTo>
                <a:lnTo>
                  <a:pt x="23496" y="455930"/>
                </a:lnTo>
                <a:lnTo>
                  <a:pt x="23350" y="455930"/>
                </a:lnTo>
                <a:lnTo>
                  <a:pt x="25632" y="459740"/>
                </a:lnTo>
                <a:lnTo>
                  <a:pt x="26292" y="459740"/>
                </a:lnTo>
                <a:lnTo>
                  <a:pt x="27904" y="462280"/>
                </a:lnTo>
                <a:lnTo>
                  <a:pt x="27747" y="462280"/>
                </a:lnTo>
                <a:lnTo>
                  <a:pt x="30313" y="464820"/>
                </a:lnTo>
                <a:lnTo>
                  <a:pt x="30145" y="464820"/>
                </a:lnTo>
                <a:lnTo>
                  <a:pt x="32857" y="467360"/>
                </a:lnTo>
                <a:lnTo>
                  <a:pt x="32679" y="467360"/>
                </a:lnTo>
                <a:lnTo>
                  <a:pt x="35516" y="469900"/>
                </a:lnTo>
                <a:lnTo>
                  <a:pt x="35339" y="469900"/>
                </a:lnTo>
                <a:lnTo>
                  <a:pt x="38302" y="472440"/>
                </a:lnTo>
                <a:lnTo>
                  <a:pt x="38103" y="472440"/>
                </a:lnTo>
                <a:lnTo>
                  <a:pt x="41192" y="474980"/>
                </a:lnTo>
                <a:lnTo>
                  <a:pt x="40993" y="474980"/>
                </a:lnTo>
                <a:lnTo>
                  <a:pt x="44197" y="476250"/>
                </a:lnTo>
                <a:lnTo>
                  <a:pt x="43988" y="476250"/>
                </a:lnTo>
                <a:lnTo>
                  <a:pt x="47307" y="478790"/>
                </a:lnTo>
                <a:lnTo>
                  <a:pt x="47087" y="478790"/>
                </a:lnTo>
                <a:lnTo>
                  <a:pt x="50511" y="480060"/>
                </a:lnTo>
                <a:lnTo>
                  <a:pt x="50291" y="480060"/>
                </a:lnTo>
                <a:lnTo>
                  <a:pt x="53820" y="482600"/>
                </a:lnTo>
                <a:lnTo>
                  <a:pt x="53589" y="482600"/>
                </a:lnTo>
                <a:lnTo>
                  <a:pt x="57212" y="483870"/>
                </a:lnTo>
                <a:lnTo>
                  <a:pt x="56972" y="483870"/>
                </a:lnTo>
                <a:lnTo>
                  <a:pt x="60689" y="485140"/>
                </a:lnTo>
                <a:lnTo>
                  <a:pt x="60437" y="485140"/>
                </a:lnTo>
                <a:lnTo>
                  <a:pt x="64238" y="486410"/>
                </a:lnTo>
                <a:lnTo>
                  <a:pt x="63998" y="486410"/>
                </a:lnTo>
                <a:lnTo>
                  <a:pt x="67872" y="487680"/>
                </a:lnTo>
                <a:lnTo>
                  <a:pt x="67620" y="487680"/>
                </a:lnTo>
                <a:lnTo>
                  <a:pt x="71578" y="488950"/>
                </a:lnTo>
                <a:lnTo>
                  <a:pt x="78908" y="488950"/>
                </a:lnTo>
                <a:lnTo>
                  <a:pt x="83065" y="490220"/>
                </a:lnTo>
                <a:lnTo>
                  <a:pt x="1998924" y="490220"/>
                </a:lnTo>
                <a:lnTo>
                  <a:pt x="1995174" y="491490"/>
                </a:lnTo>
                <a:lnTo>
                  <a:pt x="1991321" y="494030"/>
                </a:lnTo>
                <a:lnTo>
                  <a:pt x="1983322" y="496570"/>
                </a:lnTo>
                <a:lnTo>
                  <a:pt x="1974986" y="499110"/>
                </a:lnTo>
                <a:close/>
              </a:path>
              <a:path w="2044700" h="500379">
                <a:moveTo>
                  <a:pt x="1987352" y="16510"/>
                </a:moveTo>
                <a:lnTo>
                  <a:pt x="1983647" y="13970"/>
                </a:lnTo>
                <a:lnTo>
                  <a:pt x="1983887" y="13970"/>
                </a:lnTo>
                <a:lnTo>
                  <a:pt x="1980087" y="12700"/>
                </a:lnTo>
                <a:lnTo>
                  <a:pt x="1976714" y="12700"/>
                </a:lnTo>
                <a:lnTo>
                  <a:pt x="1972757" y="11430"/>
                </a:lnTo>
                <a:lnTo>
                  <a:pt x="1973007" y="11430"/>
                </a:lnTo>
                <a:lnTo>
                  <a:pt x="1968987" y="10160"/>
                </a:lnTo>
                <a:lnTo>
                  <a:pt x="1998924" y="10160"/>
                </a:lnTo>
                <a:lnTo>
                  <a:pt x="2002567" y="11430"/>
                </a:lnTo>
                <a:lnTo>
                  <a:pt x="2006095" y="13970"/>
                </a:lnTo>
                <a:lnTo>
                  <a:pt x="2007803" y="15240"/>
                </a:lnTo>
                <a:lnTo>
                  <a:pt x="1987122" y="15240"/>
                </a:lnTo>
                <a:lnTo>
                  <a:pt x="1987352" y="16510"/>
                </a:lnTo>
                <a:close/>
              </a:path>
              <a:path w="2044700" h="500379">
                <a:moveTo>
                  <a:pt x="56972" y="16510"/>
                </a:moveTo>
                <a:lnTo>
                  <a:pt x="57212" y="15240"/>
                </a:lnTo>
                <a:lnTo>
                  <a:pt x="58830" y="15240"/>
                </a:lnTo>
                <a:lnTo>
                  <a:pt x="56972" y="16510"/>
                </a:lnTo>
                <a:close/>
              </a:path>
              <a:path w="2044700" h="500379">
                <a:moveTo>
                  <a:pt x="1997236" y="21590"/>
                </a:moveTo>
                <a:lnTo>
                  <a:pt x="1993814" y="19050"/>
                </a:lnTo>
                <a:lnTo>
                  <a:pt x="1994033" y="19050"/>
                </a:lnTo>
                <a:lnTo>
                  <a:pt x="1990516" y="17780"/>
                </a:lnTo>
                <a:lnTo>
                  <a:pt x="1990744" y="17780"/>
                </a:lnTo>
                <a:lnTo>
                  <a:pt x="1987122" y="15240"/>
                </a:lnTo>
                <a:lnTo>
                  <a:pt x="2007803" y="15240"/>
                </a:lnTo>
                <a:lnTo>
                  <a:pt x="2009511" y="16510"/>
                </a:lnTo>
                <a:lnTo>
                  <a:pt x="2012785" y="19050"/>
                </a:lnTo>
                <a:lnTo>
                  <a:pt x="2014367" y="20320"/>
                </a:lnTo>
                <a:lnTo>
                  <a:pt x="1997016" y="20320"/>
                </a:lnTo>
                <a:lnTo>
                  <a:pt x="1997236" y="21590"/>
                </a:lnTo>
                <a:close/>
              </a:path>
              <a:path w="2044700" h="500379">
                <a:moveTo>
                  <a:pt x="47087" y="21590"/>
                </a:moveTo>
                <a:lnTo>
                  <a:pt x="47307" y="20320"/>
                </a:lnTo>
                <a:lnTo>
                  <a:pt x="48799" y="20320"/>
                </a:lnTo>
                <a:lnTo>
                  <a:pt x="47087" y="21590"/>
                </a:lnTo>
                <a:close/>
              </a:path>
              <a:path w="2044700" h="500379">
                <a:moveTo>
                  <a:pt x="2006222" y="27940"/>
                </a:moveTo>
                <a:lnTo>
                  <a:pt x="2003132" y="25400"/>
                </a:lnTo>
                <a:lnTo>
                  <a:pt x="2003330" y="25400"/>
                </a:lnTo>
                <a:lnTo>
                  <a:pt x="2000127" y="22860"/>
                </a:lnTo>
                <a:lnTo>
                  <a:pt x="2000335" y="22860"/>
                </a:lnTo>
                <a:lnTo>
                  <a:pt x="1997016" y="20320"/>
                </a:lnTo>
                <a:lnTo>
                  <a:pt x="2014367" y="20320"/>
                </a:lnTo>
                <a:lnTo>
                  <a:pt x="2015949" y="21590"/>
                </a:lnTo>
                <a:lnTo>
                  <a:pt x="2018964" y="25400"/>
                </a:lnTo>
                <a:lnTo>
                  <a:pt x="2020404" y="26670"/>
                </a:lnTo>
                <a:lnTo>
                  <a:pt x="2006033" y="26670"/>
                </a:lnTo>
                <a:lnTo>
                  <a:pt x="2006222" y="27940"/>
                </a:lnTo>
                <a:close/>
              </a:path>
              <a:path w="2044700" h="500379">
                <a:moveTo>
                  <a:pt x="38103" y="27940"/>
                </a:moveTo>
                <a:lnTo>
                  <a:pt x="38302" y="26670"/>
                </a:lnTo>
                <a:lnTo>
                  <a:pt x="39648" y="26670"/>
                </a:lnTo>
                <a:lnTo>
                  <a:pt x="38103" y="27940"/>
                </a:lnTo>
                <a:close/>
              </a:path>
              <a:path w="2044700" h="500379">
                <a:moveTo>
                  <a:pt x="2014180" y="35560"/>
                </a:moveTo>
                <a:lnTo>
                  <a:pt x="2011478" y="31750"/>
                </a:lnTo>
                <a:lnTo>
                  <a:pt x="2011645" y="31750"/>
                </a:lnTo>
                <a:lnTo>
                  <a:pt x="2008806" y="29210"/>
                </a:lnTo>
                <a:lnTo>
                  <a:pt x="2008997" y="29210"/>
                </a:lnTo>
                <a:lnTo>
                  <a:pt x="2006033" y="26670"/>
                </a:lnTo>
                <a:lnTo>
                  <a:pt x="2020404" y="26670"/>
                </a:lnTo>
                <a:lnTo>
                  <a:pt x="2021844" y="27940"/>
                </a:lnTo>
                <a:lnTo>
                  <a:pt x="2024577" y="30480"/>
                </a:lnTo>
                <a:lnTo>
                  <a:pt x="2027164" y="34290"/>
                </a:lnTo>
                <a:lnTo>
                  <a:pt x="2014011" y="34290"/>
                </a:lnTo>
                <a:lnTo>
                  <a:pt x="2014180" y="35560"/>
                </a:lnTo>
                <a:close/>
              </a:path>
              <a:path w="2044700" h="500379">
                <a:moveTo>
                  <a:pt x="30145" y="35560"/>
                </a:moveTo>
                <a:lnTo>
                  <a:pt x="30313" y="34290"/>
                </a:lnTo>
                <a:lnTo>
                  <a:pt x="31049" y="34290"/>
                </a:lnTo>
                <a:lnTo>
                  <a:pt x="30145" y="35560"/>
                </a:lnTo>
                <a:close/>
              </a:path>
              <a:path w="2044700" h="500379">
                <a:moveTo>
                  <a:pt x="2028011" y="57150"/>
                </a:moveTo>
                <a:lnTo>
                  <a:pt x="2026378" y="53340"/>
                </a:lnTo>
                <a:lnTo>
                  <a:pt x="2024681" y="49530"/>
                </a:lnTo>
                <a:lnTo>
                  <a:pt x="2022828" y="46990"/>
                </a:lnTo>
                <a:lnTo>
                  <a:pt x="2022965" y="46990"/>
                </a:lnTo>
                <a:lnTo>
                  <a:pt x="2020840" y="43180"/>
                </a:lnTo>
                <a:lnTo>
                  <a:pt x="2020976" y="43180"/>
                </a:lnTo>
                <a:lnTo>
                  <a:pt x="2018702" y="40640"/>
                </a:lnTo>
                <a:lnTo>
                  <a:pt x="2018849" y="40640"/>
                </a:lnTo>
                <a:lnTo>
                  <a:pt x="2016421" y="38100"/>
                </a:lnTo>
                <a:lnTo>
                  <a:pt x="2016578" y="38100"/>
                </a:lnTo>
                <a:lnTo>
                  <a:pt x="2014011" y="34290"/>
                </a:lnTo>
                <a:lnTo>
                  <a:pt x="2027164" y="34290"/>
                </a:lnTo>
                <a:lnTo>
                  <a:pt x="2029581" y="38100"/>
                </a:lnTo>
                <a:lnTo>
                  <a:pt x="2031843" y="40640"/>
                </a:lnTo>
                <a:lnTo>
                  <a:pt x="2033937" y="44450"/>
                </a:lnTo>
                <a:lnTo>
                  <a:pt x="2035864" y="48260"/>
                </a:lnTo>
                <a:lnTo>
                  <a:pt x="2037602" y="52070"/>
                </a:lnTo>
                <a:lnTo>
                  <a:pt x="2039161" y="55880"/>
                </a:lnTo>
                <a:lnTo>
                  <a:pt x="2027906" y="55880"/>
                </a:lnTo>
                <a:lnTo>
                  <a:pt x="2028011" y="57150"/>
                </a:lnTo>
                <a:close/>
              </a:path>
              <a:path w="2044700" h="500379">
                <a:moveTo>
                  <a:pt x="16324" y="57150"/>
                </a:moveTo>
                <a:lnTo>
                  <a:pt x="16418" y="55880"/>
                </a:lnTo>
                <a:lnTo>
                  <a:pt x="16868" y="55880"/>
                </a:lnTo>
                <a:lnTo>
                  <a:pt x="16324" y="57150"/>
                </a:lnTo>
                <a:close/>
              </a:path>
              <a:path w="2044700" h="500379">
                <a:moveTo>
                  <a:pt x="2044325" y="417830"/>
                </a:moveTo>
                <a:lnTo>
                  <a:pt x="2033864" y="417830"/>
                </a:lnTo>
                <a:lnTo>
                  <a:pt x="2033864" y="82550"/>
                </a:lnTo>
                <a:lnTo>
                  <a:pt x="2033561" y="78740"/>
                </a:lnTo>
                <a:lnTo>
                  <a:pt x="2033068" y="74930"/>
                </a:lnTo>
                <a:lnTo>
                  <a:pt x="2032389" y="71120"/>
                </a:lnTo>
                <a:lnTo>
                  <a:pt x="2031530" y="67310"/>
                </a:lnTo>
                <a:lnTo>
                  <a:pt x="2030494" y="63500"/>
                </a:lnTo>
                <a:lnTo>
                  <a:pt x="2029288" y="59690"/>
                </a:lnTo>
                <a:lnTo>
                  <a:pt x="2027906" y="55880"/>
                </a:lnTo>
                <a:lnTo>
                  <a:pt x="2039161" y="55880"/>
                </a:lnTo>
                <a:lnTo>
                  <a:pt x="2040534" y="60960"/>
                </a:lnTo>
                <a:lnTo>
                  <a:pt x="2041708" y="64770"/>
                </a:lnTo>
                <a:lnTo>
                  <a:pt x="2042681" y="68580"/>
                </a:lnTo>
                <a:lnTo>
                  <a:pt x="2043445" y="73660"/>
                </a:lnTo>
                <a:lnTo>
                  <a:pt x="2043990" y="77470"/>
                </a:lnTo>
                <a:lnTo>
                  <a:pt x="2044325" y="81280"/>
                </a:lnTo>
                <a:lnTo>
                  <a:pt x="2044325" y="417830"/>
                </a:lnTo>
                <a:close/>
              </a:path>
              <a:path w="2044700" h="500379">
                <a:moveTo>
                  <a:pt x="10528" y="417830"/>
                </a:moveTo>
                <a:lnTo>
                  <a:pt x="10449" y="416560"/>
                </a:lnTo>
                <a:lnTo>
                  <a:pt x="10528" y="417830"/>
                </a:lnTo>
                <a:close/>
              </a:path>
              <a:path w="2044700" h="500379">
                <a:moveTo>
                  <a:pt x="2042194" y="433070"/>
                </a:moveTo>
                <a:lnTo>
                  <a:pt x="2031530" y="433070"/>
                </a:lnTo>
                <a:lnTo>
                  <a:pt x="2032441" y="429260"/>
                </a:lnTo>
                <a:lnTo>
                  <a:pt x="2033109" y="425450"/>
                </a:lnTo>
                <a:lnTo>
                  <a:pt x="2033593" y="421640"/>
                </a:lnTo>
                <a:lnTo>
                  <a:pt x="2033874" y="416560"/>
                </a:lnTo>
                <a:lnTo>
                  <a:pt x="2033864" y="417830"/>
                </a:lnTo>
                <a:lnTo>
                  <a:pt x="2044325" y="417830"/>
                </a:lnTo>
                <a:lnTo>
                  <a:pt x="2043990" y="421640"/>
                </a:lnTo>
                <a:lnTo>
                  <a:pt x="2043445" y="426720"/>
                </a:lnTo>
                <a:lnTo>
                  <a:pt x="2042681" y="430530"/>
                </a:lnTo>
                <a:lnTo>
                  <a:pt x="2042194" y="433070"/>
                </a:lnTo>
                <a:close/>
              </a:path>
              <a:path w="2044700" h="500379">
                <a:moveTo>
                  <a:pt x="13099" y="433070"/>
                </a:moveTo>
                <a:lnTo>
                  <a:pt x="12795" y="433070"/>
                </a:lnTo>
                <a:lnTo>
                  <a:pt x="12732" y="431800"/>
                </a:lnTo>
                <a:lnTo>
                  <a:pt x="13099" y="433070"/>
                </a:lnTo>
                <a:close/>
              </a:path>
              <a:path w="2044700" h="500379">
                <a:moveTo>
                  <a:pt x="2037602" y="447040"/>
                </a:moveTo>
                <a:lnTo>
                  <a:pt x="2026378" y="447040"/>
                </a:lnTo>
                <a:lnTo>
                  <a:pt x="2028011" y="443230"/>
                </a:lnTo>
                <a:lnTo>
                  <a:pt x="2029372" y="439420"/>
                </a:lnTo>
                <a:lnTo>
                  <a:pt x="2030576" y="435610"/>
                </a:lnTo>
                <a:lnTo>
                  <a:pt x="2031591" y="431800"/>
                </a:lnTo>
                <a:lnTo>
                  <a:pt x="2031530" y="433070"/>
                </a:lnTo>
                <a:lnTo>
                  <a:pt x="2042194" y="433070"/>
                </a:lnTo>
                <a:lnTo>
                  <a:pt x="2041708" y="435610"/>
                </a:lnTo>
                <a:lnTo>
                  <a:pt x="2040534" y="439420"/>
                </a:lnTo>
                <a:lnTo>
                  <a:pt x="2039161" y="443230"/>
                </a:lnTo>
                <a:lnTo>
                  <a:pt x="2037602" y="447040"/>
                </a:lnTo>
                <a:close/>
              </a:path>
              <a:path w="2044700" h="500379">
                <a:moveTo>
                  <a:pt x="18446" y="447040"/>
                </a:moveTo>
                <a:lnTo>
                  <a:pt x="17957" y="447040"/>
                </a:lnTo>
                <a:lnTo>
                  <a:pt x="17842" y="445770"/>
                </a:lnTo>
                <a:lnTo>
                  <a:pt x="18446" y="447040"/>
                </a:lnTo>
                <a:close/>
              </a:path>
              <a:path w="2044700" h="500379">
                <a:moveTo>
                  <a:pt x="2031089" y="459740"/>
                </a:moveTo>
                <a:lnTo>
                  <a:pt x="2018702" y="459740"/>
                </a:lnTo>
                <a:lnTo>
                  <a:pt x="2020976" y="455930"/>
                </a:lnTo>
                <a:lnTo>
                  <a:pt x="2020840" y="455930"/>
                </a:lnTo>
                <a:lnTo>
                  <a:pt x="2022965" y="453390"/>
                </a:lnTo>
                <a:lnTo>
                  <a:pt x="2022828" y="453390"/>
                </a:lnTo>
                <a:lnTo>
                  <a:pt x="2024798" y="449580"/>
                </a:lnTo>
                <a:lnTo>
                  <a:pt x="2026482" y="445770"/>
                </a:lnTo>
                <a:lnTo>
                  <a:pt x="2026378" y="447040"/>
                </a:lnTo>
                <a:lnTo>
                  <a:pt x="2037602" y="447040"/>
                </a:lnTo>
                <a:lnTo>
                  <a:pt x="2035864" y="450850"/>
                </a:lnTo>
                <a:lnTo>
                  <a:pt x="2033937" y="454660"/>
                </a:lnTo>
                <a:lnTo>
                  <a:pt x="2031843" y="458470"/>
                </a:lnTo>
                <a:lnTo>
                  <a:pt x="2031089" y="459740"/>
                </a:lnTo>
                <a:close/>
              </a:path>
              <a:path w="2044700" h="500379">
                <a:moveTo>
                  <a:pt x="26292" y="459740"/>
                </a:moveTo>
                <a:lnTo>
                  <a:pt x="25632" y="459740"/>
                </a:lnTo>
                <a:lnTo>
                  <a:pt x="25486" y="458470"/>
                </a:lnTo>
                <a:lnTo>
                  <a:pt x="26292" y="459740"/>
                </a:lnTo>
                <a:close/>
              </a:path>
              <a:path w="2044700" h="500379">
                <a:moveTo>
                  <a:pt x="1998924" y="490220"/>
                </a:moveTo>
                <a:lnTo>
                  <a:pt x="1961270" y="490220"/>
                </a:lnTo>
                <a:lnTo>
                  <a:pt x="1965416" y="488950"/>
                </a:lnTo>
                <a:lnTo>
                  <a:pt x="1972757" y="488950"/>
                </a:lnTo>
                <a:lnTo>
                  <a:pt x="1976714" y="487680"/>
                </a:lnTo>
                <a:lnTo>
                  <a:pt x="1976451" y="487680"/>
                </a:lnTo>
                <a:lnTo>
                  <a:pt x="1980336" y="486410"/>
                </a:lnTo>
                <a:lnTo>
                  <a:pt x="1980087" y="486410"/>
                </a:lnTo>
                <a:lnTo>
                  <a:pt x="1983887" y="485140"/>
                </a:lnTo>
                <a:lnTo>
                  <a:pt x="1983647" y="485140"/>
                </a:lnTo>
                <a:lnTo>
                  <a:pt x="1987352" y="483870"/>
                </a:lnTo>
                <a:lnTo>
                  <a:pt x="1987122" y="483870"/>
                </a:lnTo>
                <a:lnTo>
                  <a:pt x="1990744" y="482600"/>
                </a:lnTo>
                <a:lnTo>
                  <a:pt x="1990516" y="482600"/>
                </a:lnTo>
                <a:lnTo>
                  <a:pt x="1994033" y="480060"/>
                </a:lnTo>
                <a:lnTo>
                  <a:pt x="1993814" y="480060"/>
                </a:lnTo>
                <a:lnTo>
                  <a:pt x="1997236" y="478790"/>
                </a:lnTo>
                <a:lnTo>
                  <a:pt x="1997016" y="478790"/>
                </a:lnTo>
                <a:lnTo>
                  <a:pt x="2000335" y="476250"/>
                </a:lnTo>
                <a:lnTo>
                  <a:pt x="2000127" y="476250"/>
                </a:lnTo>
                <a:lnTo>
                  <a:pt x="2003330" y="474980"/>
                </a:lnTo>
                <a:lnTo>
                  <a:pt x="2003132" y="474980"/>
                </a:lnTo>
                <a:lnTo>
                  <a:pt x="2006222" y="472440"/>
                </a:lnTo>
                <a:lnTo>
                  <a:pt x="2006033" y="472440"/>
                </a:lnTo>
                <a:lnTo>
                  <a:pt x="2008997" y="469900"/>
                </a:lnTo>
                <a:lnTo>
                  <a:pt x="2008806" y="469900"/>
                </a:lnTo>
                <a:lnTo>
                  <a:pt x="2011645" y="467360"/>
                </a:lnTo>
                <a:lnTo>
                  <a:pt x="2011478" y="467360"/>
                </a:lnTo>
                <a:lnTo>
                  <a:pt x="2014180" y="464820"/>
                </a:lnTo>
                <a:lnTo>
                  <a:pt x="2014011" y="464820"/>
                </a:lnTo>
                <a:lnTo>
                  <a:pt x="2016578" y="462280"/>
                </a:lnTo>
                <a:lnTo>
                  <a:pt x="2016421" y="462280"/>
                </a:lnTo>
                <a:lnTo>
                  <a:pt x="2018849" y="458470"/>
                </a:lnTo>
                <a:lnTo>
                  <a:pt x="2018702" y="459740"/>
                </a:lnTo>
                <a:lnTo>
                  <a:pt x="2031089" y="459740"/>
                </a:lnTo>
                <a:lnTo>
                  <a:pt x="2029581" y="462280"/>
                </a:lnTo>
                <a:lnTo>
                  <a:pt x="2027164" y="464820"/>
                </a:lnTo>
                <a:lnTo>
                  <a:pt x="2024577" y="468630"/>
                </a:lnTo>
                <a:lnTo>
                  <a:pt x="2002567" y="487680"/>
                </a:lnTo>
                <a:lnTo>
                  <a:pt x="1998924" y="490220"/>
                </a:lnTo>
                <a:close/>
              </a:path>
              <a:path w="2044700" h="500379">
                <a:moveTo>
                  <a:pt x="75348" y="488950"/>
                </a:moveTo>
                <a:lnTo>
                  <a:pt x="71578" y="488950"/>
                </a:lnTo>
                <a:lnTo>
                  <a:pt x="71317" y="487680"/>
                </a:lnTo>
                <a:lnTo>
                  <a:pt x="75348" y="488950"/>
                </a:lnTo>
                <a:close/>
              </a:path>
              <a:path w="2044700" h="500379">
                <a:moveTo>
                  <a:pt x="1972757" y="488950"/>
                </a:moveTo>
                <a:lnTo>
                  <a:pt x="1968987" y="488950"/>
                </a:lnTo>
                <a:lnTo>
                  <a:pt x="1973007" y="487680"/>
                </a:lnTo>
                <a:lnTo>
                  <a:pt x="1972757" y="488950"/>
                </a:lnTo>
                <a:close/>
              </a:path>
              <a:path w="2044700" h="500379">
                <a:moveTo>
                  <a:pt x="1966348" y="500380"/>
                </a:moveTo>
                <a:lnTo>
                  <a:pt x="77987" y="500380"/>
                </a:lnTo>
                <a:lnTo>
                  <a:pt x="73631" y="499110"/>
                </a:lnTo>
                <a:lnTo>
                  <a:pt x="1970693" y="499110"/>
                </a:lnTo>
                <a:lnTo>
                  <a:pt x="1966348" y="50038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432592" y="9129774"/>
            <a:ext cx="1966595" cy="491490"/>
          </a:xfrm>
          <a:custGeom>
            <a:avLst/>
            <a:gdLst/>
            <a:ahLst/>
            <a:cxnLst/>
            <a:rect l="l" t="t" r="r" b="b"/>
            <a:pathLst>
              <a:path w="1966595" h="491490">
                <a:moveTo>
                  <a:pt x="1884760" y="491293"/>
                </a:moveTo>
                <a:lnTo>
                  <a:pt x="81672" y="491293"/>
                </a:lnTo>
                <a:lnTo>
                  <a:pt x="50189" y="484559"/>
                </a:lnTo>
                <a:lnTo>
                  <a:pt x="24325" y="466945"/>
                </a:lnTo>
                <a:lnTo>
                  <a:pt x="6716" y="441087"/>
                </a:lnTo>
                <a:lnTo>
                  <a:pt x="0" y="409621"/>
                </a:lnTo>
                <a:lnTo>
                  <a:pt x="0" y="81672"/>
                </a:lnTo>
                <a:lnTo>
                  <a:pt x="6716" y="50041"/>
                </a:lnTo>
                <a:lnTo>
                  <a:pt x="24325" y="24128"/>
                </a:lnTo>
                <a:lnTo>
                  <a:pt x="50189" y="6569"/>
                </a:lnTo>
                <a:lnTo>
                  <a:pt x="81672" y="0"/>
                </a:lnTo>
                <a:lnTo>
                  <a:pt x="1884760" y="0"/>
                </a:lnTo>
                <a:lnTo>
                  <a:pt x="1916667" y="6569"/>
                </a:lnTo>
                <a:lnTo>
                  <a:pt x="1942672" y="24128"/>
                </a:lnTo>
                <a:lnTo>
                  <a:pt x="1960139" y="50041"/>
                </a:lnTo>
                <a:lnTo>
                  <a:pt x="1966432" y="81672"/>
                </a:lnTo>
                <a:lnTo>
                  <a:pt x="1966432" y="409621"/>
                </a:lnTo>
                <a:lnTo>
                  <a:pt x="1960139" y="441087"/>
                </a:lnTo>
                <a:lnTo>
                  <a:pt x="1942672" y="466945"/>
                </a:lnTo>
                <a:lnTo>
                  <a:pt x="1916667" y="484559"/>
                </a:lnTo>
                <a:lnTo>
                  <a:pt x="1884760" y="491293"/>
                </a:lnTo>
                <a:close/>
              </a:path>
            </a:pathLst>
          </a:custGeom>
          <a:solidFill>
            <a:srgbClr val="FFFFFF">
              <a:alpha val="9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427995" y="9124800"/>
            <a:ext cx="1976755" cy="500380"/>
          </a:xfrm>
          <a:custGeom>
            <a:avLst/>
            <a:gdLst/>
            <a:ahLst/>
            <a:cxnLst/>
            <a:rect l="l" t="t" r="r" b="b"/>
            <a:pathLst>
              <a:path w="1976754" h="500379">
                <a:moveTo>
                  <a:pt x="1907031" y="499110"/>
                </a:moveTo>
                <a:lnTo>
                  <a:pt x="69348" y="499110"/>
                </a:lnTo>
                <a:lnTo>
                  <a:pt x="61004" y="496570"/>
                </a:lnTo>
                <a:lnTo>
                  <a:pt x="53015" y="494030"/>
                </a:lnTo>
                <a:lnTo>
                  <a:pt x="49150" y="491490"/>
                </a:lnTo>
                <a:lnTo>
                  <a:pt x="45402" y="490220"/>
                </a:lnTo>
                <a:lnTo>
                  <a:pt x="17172" y="464820"/>
                </a:lnTo>
                <a:lnTo>
                  <a:pt x="14743" y="462280"/>
                </a:lnTo>
                <a:lnTo>
                  <a:pt x="1654" y="430530"/>
                </a:lnTo>
                <a:lnTo>
                  <a:pt x="890" y="426720"/>
                </a:lnTo>
                <a:lnTo>
                  <a:pt x="335" y="421640"/>
                </a:lnTo>
                <a:lnTo>
                  <a:pt x="0" y="417830"/>
                </a:lnTo>
                <a:lnTo>
                  <a:pt x="0" y="81280"/>
                </a:lnTo>
                <a:lnTo>
                  <a:pt x="335" y="77470"/>
                </a:lnTo>
                <a:lnTo>
                  <a:pt x="1654" y="68580"/>
                </a:lnTo>
                <a:lnTo>
                  <a:pt x="2616" y="64770"/>
                </a:lnTo>
                <a:lnTo>
                  <a:pt x="3790" y="60960"/>
                </a:lnTo>
                <a:lnTo>
                  <a:pt x="5162" y="55880"/>
                </a:lnTo>
                <a:lnTo>
                  <a:pt x="14743" y="38100"/>
                </a:lnTo>
                <a:lnTo>
                  <a:pt x="17172" y="34290"/>
                </a:lnTo>
                <a:lnTo>
                  <a:pt x="19748" y="30480"/>
                </a:lnTo>
                <a:lnTo>
                  <a:pt x="22480" y="27940"/>
                </a:lnTo>
                <a:lnTo>
                  <a:pt x="25360" y="25400"/>
                </a:lnTo>
                <a:lnTo>
                  <a:pt x="28376" y="21590"/>
                </a:lnTo>
                <a:lnTo>
                  <a:pt x="45402" y="10160"/>
                </a:lnTo>
                <a:lnTo>
                  <a:pt x="49150" y="7620"/>
                </a:lnTo>
                <a:lnTo>
                  <a:pt x="56960" y="5080"/>
                </a:lnTo>
                <a:lnTo>
                  <a:pt x="61004" y="3810"/>
                </a:lnTo>
                <a:lnTo>
                  <a:pt x="73631" y="0"/>
                </a:lnTo>
                <a:lnTo>
                  <a:pt x="1902748" y="0"/>
                </a:lnTo>
                <a:lnTo>
                  <a:pt x="1915377" y="3810"/>
                </a:lnTo>
                <a:lnTo>
                  <a:pt x="1923365" y="6350"/>
                </a:lnTo>
                <a:lnTo>
                  <a:pt x="1927229" y="7620"/>
                </a:lnTo>
                <a:lnTo>
                  <a:pt x="1930978" y="10160"/>
                </a:lnTo>
                <a:lnTo>
                  <a:pt x="75338" y="10160"/>
                </a:lnTo>
                <a:lnTo>
                  <a:pt x="71317" y="11430"/>
                </a:lnTo>
                <a:lnTo>
                  <a:pt x="71568" y="11430"/>
                </a:lnTo>
                <a:lnTo>
                  <a:pt x="67619" y="12700"/>
                </a:lnTo>
                <a:lnTo>
                  <a:pt x="64238" y="12700"/>
                </a:lnTo>
                <a:lnTo>
                  <a:pt x="60437" y="13970"/>
                </a:lnTo>
                <a:lnTo>
                  <a:pt x="60678" y="13970"/>
                </a:lnTo>
                <a:lnTo>
                  <a:pt x="58825" y="15240"/>
                </a:lnTo>
                <a:lnTo>
                  <a:pt x="57202" y="15240"/>
                </a:lnTo>
                <a:lnTo>
                  <a:pt x="53579" y="17780"/>
                </a:lnTo>
                <a:lnTo>
                  <a:pt x="53809" y="17780"/>
                </a:lnTo>
                <a:lnTo>
                  <a:pt x="50291" y="19050"/>
                </a:lnTo>
                <a:lnTo>
                  <a:pt x="50511" y="19050"/>
                </a:lnTo>
                <a:lnTo>
                  <a:pt x="48799" y="20320"/>
                </a:lnTo>
                <a:lnTo>
                  <a:pt x="47307" y="20320"/>
                </a:lnTo>
                <a:lnTo>
                  <a:pt x="43988" y="22860"/>
                </a:lnTo>
                <a:lnTo>
                  <a:pt x="44197" y="22860"/>
                </a:lnTo>
                <a:lnTo>
                  <a:pt x="40993" y="25400"/>
                </a:lnTo>
                <a:lnTo>
                  <a:pt x="41192" y="25400"/>
                </a:lnTo>
                <a:lnTo>
                  <a:pt x="39648" y="26670"/>
                </a:lnTo>
                <a:lnTo>
                  <a:pt x="38292" y="26670"/>
                </a:lnTo>
                <a:lnTo>
                  <a:pt x="35328" y="29210"/>
                </a:lnTo>
                <a:lnTo>
                  <a:pt x="35517" y="29210"/>
                </a:lnTo>
                <a:lnTo>
                  <a:pt x="32679" y="31750"/>
                </a:lnTo>
                <a:lnTo>
                  <a:pt x="32857" y="31750"/>
                </a:lnTo>
                <a:lnTo>
                  <a:pt x="31049" y="34290"/>
                </a:lnTo>
                <a:lnTo>
                  <a:pt x="30313" y="34290"/>
                </a:lnTo>
                <a:lnTo>
                  <a:pt x="27747" y="38100"/>
                </a:lnTo>
                <a:lnTo>
                  <a:pt x="27904" y="38100"/>
                </a:lnTo>
                <a:lnTo>
                  <a:pt x="25475" y="40640"/>
                </a:lnTo>
                <a:lnTo>
                  <a:pt x="25631" y="40640"/>
                </a:lnTo>
                <a:lnTo>
                  <a:pt x="23350" y="43180"/>
                </a:lnTo>
                <a:lnTo>
                  <a:pt x="23486" y="43180"/>
                </a:lnTo>
                <a:lnTo>
                  <a:pt x="21360" y="46990"/>
                </a:lnTo>
                <a:lnTo>
                  <a:pt x="21496" y="46990"/>
                </a:lnTo>
                <a:lnTo>
                  <a:pt x="19528" y="49530"/>
                </a:lnTo>
                <a:lnTo>
                  <a:pt x="17842" y="53340"/>
                </a:lnTo>
                <a:lnTo>
                  <a:pt x="16858" y="55880"/>
                </a:lnTo>
                <a:lnTo>
                  <a:pt x="16418" y="55880"/>
                </a:lnTo>
                <a:lnTo>
                  <a:pt x="14952" y="59690"/>
                </a:lnTo>
                <a:lnTo>
                  <a:pt x="13758" y="63500"/>
                </a:lnTo>
                <a:lnTo>
                  <a:pt x="12732" y="67310"/>
                </a:lnTo>
                <a:lnTo>
                  <a:pt x="11884" y="71120"/>
                </a:lnTo>
                <a:lnTo>
                  <a:pt x="11214" y="74930"/>
                </a:lnTo>
                <a:lnTo>
                  <a:pt x="10732" y="78740"/>
                </a:lnTo>
                <a:lnTo>
                  <a:pt x="10460" y="82550"/>
                </a:lnTo>
                <a:lnTo>
                  <a:pt x="10528" y="417830"/>
                </a:lnTo>
                <a:lnTo>
                  <a:pt x="10764" y="421640"/>
                </a:lnTo>
                <a:lnTo>
                  <a:pt x="11256" y="425450"/>
                </a:lnTo>
                <a:lnTo>
                  <a:pt x="11936" y="429260"/>
                </a:lnTo>
                <a:lnTo>
                  <a:pt x="12795" y="433070"/>
                </a:lnTo>
                <a:lnTo>
                  <a:pt x="13099" y="433070"/>
                </a:lnTo>
                <a:lnTo>
                  <a:pt x="13832" y="435610"/>
                </a:lnTo>
                <a:lnTo>
                  <a:pt x="15036" y="439420"/>
                </a:lnTo>
                <a:lnTo>
                  <a:pt x="16418" y="443230"/>
                </a:lnTo>
                <a:lnTo>
                  <a:pt x="17947" y="447040"/>
                </a:lnTo>
                <a:lnTo>
                  <a:pt x="18442" y="447040"/>
                </a:lnTo>
                <a:lnTo>
                  <a:pt x="19643" y="449580"/>
                </a:lnTo>
                <a:lnTo>
                  <a:pt x="21496" y="453390"/>
                </a:lnTo>
                <a:lnTo>
                  <a:pt x="21360" y="453390"/>
                </a:lnTo>
                <a:lnTo>
                  <a:pt x="23486" y="455930"/>
                </a:lnTo>
                <a:lnTo>
                  <a:pt x="23350" y="455930"/>
                </a:lnTo>
                <a:lnTo>
                  <a:pt x="25631" y="459740"/>
                </a:lnTo>
                <a:lnTo>
                  <a:pt x="26285" y="459740"/>
                </a:lnTo>
                <a:lnTo>
                  <a:pt x="27904" y="462280"/>
                </a:lnTo>
                <a:lnTo>
                  <a:pt x="27747" y="462280"/>
                </a:lnTo>
                <a:lnTo>
                  <a:pt x="30313" y="464820"/>
                </a:lnTo>
                <a:lnTo>
                  <a:pt x="30145" y="464820"/>
                </a:lnTo>
                <a:lnTo>
                  <a:pt x="32857" y="467360"/>
                </a:lnTo>
                <a:lnTo>
                  <a:pt x="32679" y="467360"/>
                </a:lnTo>
                <a:lnTo>
                  <a:pt x="35517" y="469900"/>
                </a:lnTo>
                <a:lnTo>
                  <a:pt x="35328" y="469900"/>
                </a:lnTo>
                <a:lnTo>
                  <a:pt x="38292" y="472440"/>
                </a:lnTo>
                <a:lnTo>
                  <a:pt x="38103" y="472440"/>
                </a:lnTo>
                <a:lnTo>
                  <a:pt x="41192" y="474980"/>
                </a:lnTo>
                <a:lnTo>
                  <a:pt x="40993" y="474980"/>
                </a:lnTo>
                <a:lnTo>
                  <a:pt x="44197" y="476250"/>
                </a:lnTo>
                <a:lnTo>
                  <a:pt x="43988" y="476250"/>
                </a:lnTo>
                <a:lnTo>
                  <a:pt x="47307" y="478790"/>
                </a:lnTo>
                <a:lnTo>
                  <a:pt x="47087" y="478790"/>
                </a:lnTo>
                <a:lnTo>
                  <a:pt x="50511" y="480060"/>
                </a:lnTo>
                <a:lnTo>
                  <a:pt x="50291" y="480060"/>
                </a:lnTo>
                <a:lnTo>
                  <a:pt x="53809" y="482600"/>
                </a:lnTo>
                <a:lnTo>
                  <a:pt x="53579" y="482600"/>
                </a:lnTo>
                <a:lnTo>
                  <a:pt x="57202" y="483870"/>
                </a:lnTo>
                <a:lnTo>
                  <a:pt x="56972" y="483870"/>
                </a:lnTo>
                <a:lnTo>
                  <a:pt x="60678" y="485140"/>
                </a:lnTo>
                <a:lnTo>
                  <a:pt x="60437" y="485140"/>
                </a:lnTo>
                <a:lnTo>
                  <a:pt x="64238" y="486410"/>
                </a:lnTo>
                <a:lnTo>
                  <a:pt x="63987" y="486410"/>
                </a:lnTo>
                <a:lnTo>
                  <a:pt x="67872" y="487680"/>
                </a:lnTo>
                <a:lnTo>
                  <a:pt x="67619" y="487680"/>
                </a:lnTo>
                <a:lnTo>
                  <a:pt x="71568" y="488950"/>
                </a:lnTo>
                <a:lnTo>
                  <a:pt x="78909" y="488950"/>
                </a:lnTo>
                <a:lnTo>
                  <a:pt x="83055" y="490220"/>
                </a:lnTo>
                <a:lnTo>
                  <a:pt x="1930978" y="490220"/>
                </a:lnTo>
                <a:lnTo>
                  <a:pt x="1927229" y="491490"/>
                </a:lnTo>
                <a:lnTo>
                  <a:pt x="1923365" y="494030"/>
                </a:lnTo>
                <a:lnTo>
                  <a:pt x="1915377" y="496570"/>
                </a:lnTo>
                <a:lnTo>
                  <a:pt x="1907031" y="499110"/>
                </a:lnTo>
                <a:close/>
              </a:path>
              <a:path w="1976754" h="500379">
                <a:moveTo>
                  <a:pt x="1919407" y="16510"/>
                </a:moveTo>
                <a:lnTo>
                  <a:pt x="1915701" y="13970"/>
                </a:lnTo>
                <a:lnTo>
                  <a:pt x="1915941" y="13970"/>
                </a:lnTo>
                <a:lnTo>
                  <a:pt x="1912140" y="12700"/>
                </a:lnTo>
                <a:lnTo>
                  <a:pt x="1908758" y="12700"/>
                </a:lnTo>
                <a:lnTo>
                  <a:pt x="1904811" y="11430"/>
                </a:lnTo>
                <a:lnTo>
                  <a:pt x="1905063" y="11430"/>
                </a:lnTo>
                <a:lnTo>
                  <a:pt x="1901042" y="10160"/>
                </a:lnTo>
                <a:lnTo>
                  <a:pt x="1930978" y="10160"/>
                </a:lnTo>
                <a:lnTo>
                  <a:pt x="1934622" y="11430"/>
                </a:lnTo>
                <a:lnTo>
                  <a:pt x="1938150" y="13970"/>
                </a:lnTo>
                <a:lnTo>
                  <a:pt x="1939852" y="15240"/>
                </a:lnTo>
                <a:lnTo>
                  <a:pt x="1919177" y="15240"/>
                </a:lnTo>
                <a:lnTo>
                  <a:pt x="1919407" y="16510"/>
                </a:lnTo>
                <a:close/>
              </a:path>
              <a:path w="1976754" h="500379">
                <a:moveTo>
                  <a:pt x="56972" y="16510"/>
                </a:moveTo>
                <a:lnTo>
                  <a:pt x="57202" y="15240"/>
                </a:lnTo>
                <a:lnTo>
                  <a:pt x="58825" y="15240"/>
                </a:lnTo>
                <a:lnTo>
                  <a:pt x="56972" y="16510"/>
                </a:lnTo>
                <a:close/>
              </a:path>
              <a:path w="1976754" h="500379">
                <a:moveTo>
                  <a:pt x="1929293" y="21590"/>
                </a:moveTo>
                <a:lnTo>
                  <a:pt x="1925868" y="19050"/>
                </a:lnTo>
                <a:lnTo>
                  <a:pt x="1926088" y="19050"/>
                </a:lnTo>
                <a:lnTo>
                  <a:pt x="1922559" y="17780"/>
                </a:lnTo>
                <a:lnTo>
                  <a:pt x="1922790" y="17780"/>
                </a:lnTo>
                <a:lnTo>
                  <a:pt x="1919177" y="15240"/>
                </a:lnTo>
                <a:lnTo>
                  <a:pt x="1939852" y="15240"/>
                </a:lnTo>
                <a:lnTo>
                  <a:pt x="1941554" y="16510"/>
                </a:lnTo>
                <a:lnTo>
                  <a:pt x="1944841" y="19050"/>
                </a:lnTo>
                <a:lnTo>
                  <a:pt x="1946417" y="20320"/>
                </a:lnTo>
                <a:lnTo>
                  <a:pt x="1929073" y="20320"/>
                </a:lnTo>
                <a:lnTo>
                  <a:pt x="1929293" y="21590"/>
                </a:lnTo>
                <a:close/>
              </a:path>
              <a:path w="1976754" h="500379">
                <a:moveTo>
                  <a:pt x="47087" y="21590"/>
                </a:moveTo>
                <a:lnTo>
                  <a:pt x="47307" y="20320"/>
                </a:lnTo>
                <a:lnTo>
                  <a:pt x="48799" y="20320"/>
                </a:lnTo>
                <a:lnTo>
                  <a:pt x="47087" y="21590"/>
                </a:lnTo>
                <a:close/>
              </a:path>
              <a:path w="1976754" h="500379">
                <a:moveTo>
                  <a:pt x="1938276" y="27940"/>
                </a:moveTo>
                <a:lnTo>
                  <a:pt x="1935186" y="25400"/>
                </a:lnTo>
                <a:lnTo>
                  <a:pt x="1935386" y="25400"/>
                </a:lnTo>
                <a:lnTo>
                  <a:pt x="1932183" y="22860"/>
                </a:lnTo>
                <a:lnTo>
                  <a:pt x="1932392" y="22860"/>
                </a:lnTo>
                <a:lnTo>
                  <a:pt x="1929073" y="20320"/>
                </a:lnTo>
                <a:lnTo>
                  <a:pt x="1946417" y="20320"/>
                </a:lnTo>
                <a:lnTo>
                  <a:pt x="1947994" y="21590"/>
                </a:lnTo>
                <a:lnTo>
                  <a:pt x="1951019" y="25400"/>
                </a:lnTo>
                <a:lnTo>
                  <a:pt x="1952458" y="26670"/>
                </a:lnTo>
                <a:lnTo>
                  <a:pt x="1938077" y="26670"/>
                </a:lnTo>
                <a:lnTo>
                  <a:pt x="1938276" y="27940"/>
                </a:lnTo>
                <a:close/>
              </a:path>
              <a:path w="1976754" h="500379">
                <a:moveTo>
                  <a:pt x="38103" y="27940"/>
                </a:moveTo>
                <a:lnTo>
                  <a:pt x="38292" y="26670"/>
                </a:lnTo>
                <a:lnTo>
                  <a:pt x="39648" y="26670"/>
                </a:lnTo>
                <a:lnTo>
                  <a:pt x="38103" y="27940"/>
                </a:lnTo>
                <a:close/>
              </a:path>
              <a:path w="1976754" h="500379">
                <a:moveTo>
                  <a:pt x="1946232" y="35560"/>
                </a:moveTo>
                <a:lnTo>
                  <a:pt x="1943523" y="31750"/>
                </a:lnTo>
                <a:lnTo>
                  <a:pt x="1943699" y="31750"/>
                </a:lnTo>
                <a:lnTo>
                  <a:pt x="1940862" y="29210"/>
                </a:lnTo>
                <a:lnTo>
                  <a:pt x="1941049" y="29210"/>
                </a:lnTo>
                <a:lnTo>
                  <a:pt x="1938077" y="26670"/>
                </a:lnTo>
                <a:lnTo>
                  <a:pt x="1952458" y="26670"/>
                </a:lnTo>
                <a:lnTo>
                  <a:pt x="1953898" y="27940"/>
                </a:lnTo>
                <a:lnTo>
                  <a:pt x="1956631" y="30480"/>
                </a:lnTo>
                <a:lnTo>
                  <a:pt x="1959207" y="34290"/>
                </a:lnTo>
                <a:lnTo>
                  <a:pt x="1946066" y="34290"/>
                </a:lnTo>
                <a:lnTo>
                  <a:pt x="1946232" y="35560"/>
                </a:lnTo>
                <a:close/>
              </a:path>
              <a:path w="1976754" h="500379">
                <a:moveTo>
                  <a:pt x="30145" y="35560"/>
                </a:moveTo>
                <a:lnTo>
                  <a:pt x="30313" y="34290"/>
                </a:lnTo>
                <a:lnTo>
                  <a:pt x="31049" y="34290"/>
                </a:lnTo>
                <a:lnTo>
                  <a:pt x="30145" y="35560"/>
                </a:lnTo>
                <a:close/>
              </a:path>
              <a:path w="1976754" h="500379">
                <a:moveTo>
                  <a:pt x="1960065" y="57150"/>
                </a:moveTo>
                <a:lnTo>
                  <a:pt x="1958422" y="53340"/>
                </a:lnTo>
                <a:lnTo>
                  <a:pt x="1956735" y="49530"/>
                </a:lnTo>
                <a:lnTo>
                  <a:pt x="1954882" y="46990"/>
                </a:lnTo>
                <a:lnTo>
                  <a:pt x="1955019" y="46990"/>
                </a:lnTo>
                <a:lnTo>
                  <a:pt x="1952894" y="43180"/>
                </a:lnTo>
                <a:lnTo>
                  <a:pt x="1953029" y="43180"/>
                </a:lnTo>
                <a:lnTo>
                  <a:pt x="1950746" y="40640"/>
                </a:lnTo>
                <a:lnTo>
                  <a:pt x="1950903" y="40640"/>
                </a:lnTo>
                <a:lnTo>
                  <a:pt x="1948474" y="38100"/>
                </a:lnTo>
                <a:lnTo>
                  <a:pt x="1948631" y="38100"/>
                </a:lnTo>
                <a:lnTo>
                  <a:pt x="1946066" y="34290"/>
                </a:lnTo>
                <a:lnTo>
                  <a:pt x="1959207" y="34290"/>
                </a:lnTo>
                <a:lnTo>
                  <a:pt x="1961636" y="38100"/>
                </a:lnTo>
                <a:lnTo>
                  <a:pt x="1963899" y="40640"/>
                </a:lnTo>
                <a:lnTo>
                  <a:pt x="1965993" y="44450"/>
                </a:lnTo>
                <a:lnTo>
                  <a:pt x="1967920" y="48260"/>
                </a:lnTo>
                <a:lnTo>
                  <a:pt x="1969657" y="52070"/>
                </a:lnTo>
                <a:lnTo>
                  <a:pt x="1971218" y="55880"/>
                </a:lnTo>
                <a:lnTo>
                  <a:pt x="1959961" y="55880"/>
                </a:lnTo>
                <a:lnTo>
                  <a:pt x="1960065" y="57150"/>
                </a:lnTo>
                <a:close/>
              </a:path>
              <a:path w="1976754" h="500379">
                <a:moveTo>
                  <a:pt x="16313" y="57150"/>
                </a:moveTo>
                <a:lnTo>
                  <a:pt x="16418" y="55880"/>
                </a:lnTo>
                <a:lnTo>
                  <a:pt x="16858" y="55880"/>
                </a:lnTo>
                <a:lnTo>
                  <a:pt x="16313" y="57150"/>
                </a:lnTo>
                <a:close/>
              </a:path>
              <a:path w="1976754" h="500379">
                <a:moveTo>
                  <a:pt x="1976379" y="417830"/>
                </a:moveTo>
                <a:lnTo>
                  <a:pt x="1965919" y="417830"/>
                </a:lnTo>
                <a:lnTo>
                  <a:pt x="1965919" y="82550"/>
                </a:lnTo>
                <a:lnTo>
                  <a:pt x="1965615" y="78740"/>
                </a:lnTo>
                <a:lnTo>
                  <a:pt x="1965122" y="74930"/>
                </a:lnTo>
                <a:lnTo>
                  <a:pt x="1964442" y="71120"/>
                </a:lnTo>
                <a:lnTo>
                  <a:pt x="1963585" y="67310"/>
                </a:lnTo>
                <a:lnTo>
                  <a:pt x="1962548" y="63500"/>
                </a:lnTo>
                <a:lnTo>
                  <a:pt x="1961332" y="59690"/>
                </a:lnTo>
                <a:lnTo>
                  <a:pt x="1959961" y="55880"/>
                </a:lnTo>
                <a:lnTo>
                  <a:pt x="1971218" y="55880"/>
                </a:lnTo>
                <a:lnTo>
                  <a:pt x="1972578" y="60960"/>
                </a:lnTo>
                <a:lnTo>
                  <a:pt x="1973761" y="64770"/>
                </a:lnTo>
                <a:lnTo>
                  <a:pt x="1974725" y="68580"/>
                </a:lnTo>
                <a:lnTo>
                  <a:pt x="1976044" y="77470"/>
                </a:lnTo>
                <a:lnTo>
                  <a:pt x="1976379" y="81280"/>
                </a:lnTo>
                <a:lnTo>
                  <a:pt x="1976379" y="417830"/>
                </a:lnTo>
                <a:close/>
              </a:path>
              <a:path w="1976754" h="500379">
                <a:moveTo>
                  <a:pt x="10528" y="417830"/>
                </a:moveTo>
                <a:lnTo>
                  <a:pt x="10449" y="416560"/>
                </a:lnTo>
                <a:lnTo>
                  <a:pt x="10528" y="417830"/>
                </a:lnTo>
                <a:close/>
              </a:path>
              <a:path w="1976754" h="500379">
                <a:moveTo>
                  <a:pt x="1974243" y="433070"/>
                </a:moveTo>
                <a:lnTo>
                  <a:pt x="1963585" y="433070"/>
                </a:lnTo>
                <a:lnTo>
                  <a:pt x="1964495" y="429260"/>
                </a:lnTo>
                <a:lnTo>
                  <a:pt x="1965165" y="425450"/>
                </a:lnTo>
                <a:lnTo>
                  <a:pt x="1965646" y="421640"/>
                </a:lnTo>
                <a:lnTo>
                  <a:pt x="1965930" y="416560"/>
                </a:lnTo>
                <a:lnTo>
                  <a:pt x="1965919" y="417830"/>
                </a:lnTo>
                <a:lnTo>
                  <a:pt x="1976379" y="417830"/>
                </a:lnTo>
                <a:lnTo>
                  <a:pt x="1976044" y="421640"/>
                </a:lnTo>
                <a:lnTo>
                  <a:pt x="1975489" y="426720"/>
                </a:lnTo>
                <a:lnTo>
                  <a:pt x="1974725" y="430530"/>
                </a:lnTo>
                <a:lnTo>
                  <a:pt x="1974243" y="433070"/>
                </a:lnTo>
                <a:close/>
              </a:path>
              <a:path w="1976754" h="500379">
                <a:moveTo>
                  <a:pt x="13099" y="433070"/>
                </a:moveTo>
                <a:lnTo>
                  <a:pt x="12795" y="433070"/>
                </a:lnTo>
                <a:lnTo>
                  <a:pt x="12732" y="431800"/>
                </a:lnTo>
                <a:lnTo>
                  <a:pt x="13099" y="433070"/>
                </a:lnTo>
                <a:close/>
              </a:path>
              <a:path w="1976754" h="500379">
                <a:moveTo>
                  <a:pt x="1969657" y="447040"/>
                </a:moveTo>
                <a:lnTo>
                  <a:pt x="1958422" y="447040"/>
                </a:lnTo>
                <a:lnTo>
                  <a:pt x="1960065" y="443230"/>
                </a:lnTo>
                <a:lnTo>
                  <a:pt x="1961427" y="439420"/>
                </a:lnTo>
                <a:lnTo>
                  <a:pt x="1962620" y="435610"/>
                </a:lnTo>
                <a:lnTo>
                  <a:pt x="1963648" y="431800"/>
                </a:lnTo>
                <a:lnTo>
                  <a:pt x="1963585" y="433070"/>
                </a:lnTo>
                <a:lnTo>
                  <a:pt x="1974243" y="433070"/>
                </a:lnTo>
                <a:lnTo>
                  <a:pt x="1973761" y="435610"/>
                </a:lnTo>
                <a:lnTo>
                  <a:pt x="1972578" y="439420"/>
                </a:lnTo>
                <a:lnTo>
                  <a:pt x="1971218" y="443230"/>
                </a:lnTo>
                <a:lnTo>
                  <a:pt x="1969657" y="447040"/>
                </a:lnTo>
                <a:close/>
              </a:path>
              <a:path w="1976754" h="500379">
                <a:moveTo>
                  <a:pt x="18442" y="447040"/>
                </a:moveTo>
                <a:lnTo>
                  <a:pt x="17947" y="447040"/>
                </a:lnTo>
                <a:lnTo>
                  <a:pt x="17842" y="445770"/>
                </a:lnTo>
                <a:lnTo>
                  <a:pt x="18442" y="447040"/>
                </a:lnTo>
                <a:close/>
              </a:path>
              <a:path w="1976754" h="500379">
                <a:moveTo>
                  <a:pt x="1963145" y="459740"/>
                </a:moveTo>
                <a:lnTo>
                  <a:pt x="1950746" y="459740"/>
                </a:lnTo>
                <a:lnTo>
                  <a:pt x="1953029" y="455930"/>
                </a:lnTo>
                <a:lnTo>
                  <a:pt x="1952894" y="455930"/>
                </a:lnTo>
                <a:lnTo>
                  <a:pt x="1955019" y="453390"/>
                </a:lnTo>
                <a:lnTo>
                  <a:pt x="1954882" y="453390"/>
                </a:lnTo>
                <a:lnTo>
                  <a:pt x="1956850" y="449580"/>
                </a:lnTo>
                <a:lnTo>
                  <a:pt x="1958537" y="445770"/>
                </a:lnTo>
                <a:lnTo>
                  <a:pt x="1958422" y="447040"/>
                </a:lnTo>
                <a:lnTo>
                  <a:pt x="1969657" y="447040"/>
                </a:lnTo>
                <a:lnTo>
                  <a:pt x="1967920" y="450850"/>
                </a:lnTo>
                <a:lnTo>
                  <a:pt x="1965993" y="454660"/>
                </a:lnTo>
                <a:lnTo>
                  <a:pt x="1963899" y="458470"/>
                </a:lnTo>
                <a:lnTo>
                  <a:pt x="1963145" y="459740"/>
                </a:lnTo>
                <a:close/>
              </a:path>
              <a:path w="1976754" h="500379">
                <a:moveTo>
                  <a:pt x="26285" y="459740"/>
                </a:moveTo>
                <a:lnTo>
                  <a:pt x="25631" y="459740"/>
                </a:lnTo>
                <a:lnTo>
                  <a:pt x="25475" y="458470"/>
                </a:lnTo>
                <a:lnTo>
                  <a:pt x="26285" y="459740"/>
                </a:lnTo>
                <a:close/>
              </a:path>
              <a:path w="1976754" h="500379">
                <a:moveTo>
                  <a:pt x="1930978" y="490220"/>
                </a:moveTo>
                <a:lnTo>
                  <a:pt x="1893324" y="490220"/>
                </a:lnTo>
                <a:lnTo>
                  <a:pt x="1897471" y="488950"/>
                </a:lnTo>
                <a:lnTo>
                  <a:pt x="1904811" y="488950"/>
                </a:lnTo>
                <a:lnTo>
                  <a:pt x="1908758" y="487680"/>
                </a:lnTo>
                <a:lnTo>
                  <a:pt x="1908508" y="487680"/>
                </a:lnTo>
                <a:lnTo>
                  <a:pt x="1912392" y="486410"/>
                </a:lnTo>
                <a:lnTo>
                  <a:pt x="1912140" y="486410"/>
                </a:lnTo>
                <a:lnTo>
                  <a:pt x="1915941" y="485140"/>
                </a:lnTo>
                <a:lnTo>
                  <a:pt x="1915701" y="485140"/>
                </a:lnTo>
                <a:lnTo>
                  <a:pt x="1919407" y="483870"/>
                </a:lnTo>
                <a:lnTo>
                  <a:pt x="1919177" y="483870"/>
                </a:lnTo>
                <a:lnTo>
                  <a:pt x="1922790" y="482600"/>
                </a:lnTo>
                <a:lnTo>
                  <a:pt x="1922559" y="482600"/>
                </a:lnTo>
                <a:lnTo>
                  <a:pt x="1926088" y="480060"/>
                </a:lnTo>
                <a:lnTo>
                  <a:pt x="1925868" y="480060"/>
                </a:lnTo>
                <a:lnTo>
                  <a:pt x="1929293" y="478790"/>
                </a:lnTo>
                <a:lnTo>
                  <a:pt x="1929073" y="478790"/>
                </a:lnTo>
                <a:lnTo>
                  <a:pt x="1932392" y="476250"/>
                </a:lnTo>
                <a:lnTo>
                  <a:pt x="1932183" y="476250"/>
                </a:lnTo>
                <a:lnTo>
                  <a:pt x="1935386" y="474980"/>
                </a:lnTo>
                <a:lnTo>
                  <a:pt x="1935186" y="474980"/>
                </a:lnTo>
                <a:lnTo>
                  <a:pt x="1938276" y="472440"/>
                </a:lnTo>
                <a:lnTo>
                  <a:pt x="1938077" y="472440"/>
                </a:lnTo>
                <a:lnTo>
                  <a:pt x="1941049" y="469900"/>
                </a:lnTo>
                <a:lnTo>
                  <a:pt x="1940862" y="469900"/>
                </a:lnTo>
                <a:lnTo>
                  <a:pt x="1943699" y="467360"/>
                </a:lnTo>
                <a:lnTo>
                  <a:pt x="1943523" y="467360"/>
                </a:lnTo>
                <a:lnTo>
                  <a:pt x="1946232" y="464820"/>
                </a:lnTo>
                <a:lnTo>
                  <a:pt x="1946066" y="464820"/>
                </a:lnTo>
                <a:lnTo>
                  <a:pt x="1948631" y="462280"/>
                </a:lnTo>
                <a:lnTo>
                  <a:pt x="1948474" y="462280"/>
                </a:lnTo>
                <a:lnTo>
                  <a:pt x="1950903" y="458470"/>
                </a:lnTo>
                <a:lnTo>
                  <a:pt x="1950746" y="459740"/>
                </a:lnTo>
                <a:lnTo>
                  <a:pt x="1963145" y="459740"/>
                </a:lnTo>
                <a:lnTo>
                  <a:pt x="1961636" y="462280"/>
                </a:lnTo>
                <a:lnTo>
                  <a:pt x="1959207" y="464820"/>
                </a:lnTo>
                <a:lnTo>
                  <a:pt x="1956631" y="468630"/>
                </a:lnTo>
                <a:lnTo>
                  <a:pt x="1934622" y="487680"/>
                </a:lnTo>
                <a:lnTo>
                  <a:pt x="1930978" y="490220"/>
                </a:lnTo>
                <a:close/>
              </a:path>
              <a:path w="1976754" h="500379">
                <a:moveTo>
                  <a:pt x="75338" y="488950"/>
                </a:moveTo>
                <a:lnTo>
                  <a:pt x="71568" y="488950"/>
                </a:lnTo>
                <a:lnTo>
                  <a:pt x="71317" y="487680"/>
                </a:lnTo>
                <a:lnTo>
                  <a:pt x="75338" y="488950"/>
                </a:lnTo>
                <a:close/>
              </a:path>
              <a:path w="1976754" h="500379">
                <a:moveTo>
                  <a:pt x="1904811" y="488950"/>
                </a:moveTo>
                <a:lnTo>
                  <a:pt x="1901042" y="488950"/>
                </a:lnTo>
                <a:lnTo>
                  <a:pt x="1905063" y="487680"/>
                </a:lnTo>
                <a:lnTo>
                  <a:pt x="1904811" y="488950"/>
                </a:lnTo>
                <a:close/>
              </a:path>
              <a:path w="1976754" h="500379">
                <a:moveTo>
                  <a:pt x="1898392" y="500380"/>
                </a:moveTo>
                <a:lnTo>
                  <a:pt x="77986" y="500380"/>
                </a:lnTo>
                <a:lnTo>
                  <a:pt x="73631" y="499110"/>
                </a:lnTo>
                <a:lnTo>
                  <a:pt x="1902748" y="499110"/>
                </a:lnTo>
                <a:lnTo>
                  <a:pt x="1898392" y="50038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379818" y="9785670"/>
            <a:ext cx="2014220" cy="491490"/>
          </a:xfrm>
          <a:custGeom>
            <a:avLst/>
            <a:gdLst/>
            <a:ahLst/>
            <a:cxnLst/>
            <a:rect l="l" t="t" r="r" b="b"/>
            <a:pathLst>
              <a:path w="2014220" h="491490">
                <a:moveTo>
                  <a:pt x="1932507" y="491293"/>
                </a:moveTo>
                <a:lnTo>
                  <a:pt x="81672" y="491293"/>
                </a:lnTo>
                <a:lnTo>
                  <a:pt x="50016" y="484589"/>
                </a:lnTo>
                <a:lnTo>
                  <a:pt x="24093" y="466985"/>
                </a:lnTo>
                <a:lnTo>
                  <a:pt x="6541" y="441117"/>
                </a:lnTo>
                <a:lnTo>
                  <a:pt x="0" y="409621"/>
                </a:lnTo>
                <a:lnTo>
                  <a:pt x="0" y="81672"/>
                </a:lnTo>
                <a:lnTo>
                  <a:pt x="6541" y="50071"/>
                </a:lnTo>
                <a:lnTo>
                  <a:pt x="24093" y="24168"/>
                </a:lnTo>
                <a:lnTo>
                  <a:pt x="50016" y="6599"/>
                </a:lnTo>
                <a:lnTo>
                  <a:pt x="81672" y="0"/>
                </a:lnTo>
                <a:lnTo>
                  <a:pt x="1932507" y="0"/>
                </a:lnTo>
                <a:lnTo>
                  <a:pt x="1964187" y="6599"/>
                </a:lnTo>
                <a:lnTo>
                  <a:pt x="1990117" y="24168"/>
                </a:lnTo>
                <a:lnTo>
                  <a:pt x="2007661" y="50071"/>
                </a:lnTo>
                <a:lnTo>
                  <a:pt x="2014179" y="81672"/>
                </a:lnTo>
                <a:lnTo>
                  <a:pt x="2014179" y="409621"/>
                </a:lnTo>
                <a:lnTo>
                  <a:pt x="2007661" y="441117"/>
                </a:lnTo>
                <a:lnTo>
                  <a:pt x="1990117" y="466985"/>
                </a:lnTo>
                <a:lnTo>
                  <a:pt x="1964187" y="484589"/>
                </a:lnTo>
                <a:lnTo>
                  <a:pt x="1932507" y="491293"/>
                </a:lnTo>
                <a:close/>
              </a:path>
            </a:pathLst>
          </a:custGeom>
          <a:solidFill>
            <a:srgbClr val="FFFFFF">
              <a:alpha val="9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374908" y="9780749"/>
            <a:ext cx="2024380" cy="500380"/>
          </a:xfrm>
          <a:custGeom>
            <a:avLst/>
            <a:gdLst/>
            <a:ahLst/>
            <a:cxnLst/>
            <a:rect l="l" t="t" r="r" b="b"/>
            <a:pathLst>
              <a:path w="2024379" h="500379">
                <a:moveTo>
                  <a:pt x="1954694" y="499110"/>
                </a:moveTo>
                <a:lnTo>
                  <a:pt x="69348" y="499110"/>
                </a:lnTo>
                <a:lnTo>
                  <a:pt x="61013" y="496570"/>
                </a:lnTo>
                <a:lnTo>
                  <a:pt x="53014" y="494030"/>
                </a:lnTo>
                <a:lnTo>
                  <a:pt x="49160" y="491490"/>
                </a:lnTo>
                <a:lnTo>
                  <a:pt x="45412" y="490220"/>
                </a:lnTo>
                <a:lnTo>
                  <a:pt x="17172" y="464820"/>
                </a:lnTo>
                <a:lnTo>
                  <a:pt x="14743" y="462280"/>
                </a:lnTo>
                <a:lnTo>
                  <a:pt x="1654" y="430530"/>
                </a:lnTo>
                <a:lnTo>
                  <a:pt x="890" y="426720"/>
                </a:lnTo>
                <a:lnTo>
                  <a:pt x="335" y="421640"/>
                </a:lnTo>
                <a:lnTo>
                  <a:pt x="0" y="417830"/>
                </a:lnTo>
                <a:lnTo>
                  <a:pt x="0" y="81280"/>
                </a:lnTo>
                <a:lnTo>
                  <a:pt x="335" y="77470"/>
                </a:lnTo>
                <a:lnTo>
                  <a:pt x="1654" y="68580"/>
                </a:lnTo>
                <a:lnTo>
                  <a:pt x="2628" y="64770"/>
                </a:lnTo>
                <a:lnTo>
                  <a:pt x="3800" y="60960"/>
                </a:lnTo>
                <a:lnTo>
                  <a:pt x="5172" y="55880"/>
                </a:lnTo>
                <a:lnTo>
                  <a:pt x="14743" y="38100"/>
                </a:lnTo>
                <a:lnTo>
                  <a:pt x="17172" y="34290"/>
                </a:lnTo>
                <a:lnTo>
                  <a:pt x="19758" y="30480"/>
                </a:lnTo>
                <a:lnTo>
                  <a:pt x="22491" y="27940"/>
                </a:lnTo>
                <a:lnTo>
                  <a:pt x="25370" y="25400"/>
                </a:lnTo>
                <a:lnTo>
                  <a:pt x="28386" y="21590"/>
                </a:lnTo>
                <a:lnTo>
                  <a:pt x="45412" y="10160"/>
                </a:lnTo>
                <a:lnTo>
                  <a:pt x="49160" y="7620"/>
                </a:lnTo>
                <a:lnTo>
                  <a:pt x="56961" y="5080"/>
                </a:lnTo>
                <a:lnTo>
                  <a:pt x="65139" y="2540"/>
                </a:lnTo>
                <a:lnTo>
                  <a:pt x="73631" y="0"/>
                </a:lnTo>
                <a:lnTo>
                  <a:pt x="1950411" y="0"/>
                </a:lnTo>
                <a:lnTo>
                  <a:pt x="1963039" y="3810"/>
                </a:lnTo>
                <a:lnTo>
                  <a:pt x="1971027" y="6350"/>
                </a:lnTo>
                <a:lnTo>
                  <a:pt x="1974883" y="7620"/>
                </a:lnTo>
                <a:lnTo>
                  <a:pt x="1978640" y="10160"/>
                </a:lnTo>
                <a:lnTo>
                  <a:pt x="75348" y="10160"/>
                </a:lnTo>
                <a:lnTo>
                  <a:pt x="71317" y="11430"/>
                </a:lnTo>
                <a:lnTo>
                  <a:pt x="71578" y="11430"/>
                </a:lnTo>
                <a:lnTo>
                  <a:pt x="67620" y="12700"/>
                </a:lnTo>
                <a:lnTo>
                  <a:pt x="64238" y="12700"/>
                </a:lnTo>
                <a:lnTo>
                  <a:pt x="60448" y="13970"/>
                </a:lnTo>
                <a:lnTo>
                  <a:pt x="60689" y="13970"/>
                </a:lnTo>
                <a:lnTo>
                  <a:pt x="58830" y="15240"/>
                </a:lnTo>
                <a:lnTo>
                  <a:pt x="57212" y="15240"/>
                </a:lnTo>
                <a:lnTo>
                  <a:pt x="53589" y="17780"/>
                </a:lnTo>
                <a:lnTo>
                  <a:pt x="53820" y="17780"/>
                </a:lnTo>
                <a:lnTo>
                  <a:pt x="50291" y="19050"/>
                </a:lnTo>
                <a:lnTo>
                  <a:pt x="50520" y="19050"/>
                </a:lnTo>
                <a:lnTo>
                  <a:pt x="48809" y="20320"/>
                </a:lnTo>
                <a:lnTo>
                  <a:pt x="47306" y="20320"/>
                </a:lnTo>
                <a:lnTo>
                  <a:pt x="43988" y="22860"/>
                </a:lnTo>
                <a:lnTo>
                  <a:pt x="44197" y="22860"/>
                </a:lnTo>
                <a:lnTo>
                  <a:pt x="40993" y="25400"/>
                </a:lnTo>
                <a:lnTo>
                  <a:pt x="41202" y="25400"/>
                </a:lnTo>
                <a:lnTo>
                  <a:pt x="39658" y="26670"/>
                </a:lnTo>
                <a:lnTo>
                  <a:pt x="38302" y="26670"/>
                </a:lnTo>
                <a:lnTo>
                  <a:pt x="35339" y="29210"/>
                </a:lnTo>
                <a:lnTo>
                  <a:pt x="35517" y="29210"/>
                </a:lnTo>
                <a:lnTo>
                  <a:pt x="32679" y="31750"/>
                </a:lnTo>
                <a:lnTo>
                  <a:pt x="32857" y="31750"/>
                </a:lnTo>
                <a:lnTo>
                  <a:pt x="31056" y="34290"/>
                </a:lnTo>
                <a:lnTo>
                  <a:pt x="30324" y="34290"/>
                </a:lnTo>
                <a:lnTo>
                  <a:pt x="27747" y="38100"/>
                </a:lnTo>
                <a:lnTo>
                  <a:pt x="27904" y="38100"/>
                </a:lnTo>
                <a:lnTo>
                  <a:pt x="25486" y="40640"/>
                </a:lnTo>
                <a:lnTo>
                  <a:pt x="25632" y="40640"/>
                </a:lnTo>
                <a:lnTo>
                  <a:pt x="23350" y="43180"/>
                </a:lnTo>
                <a:lnTo>
                  <a:pt x="23496" y="43180"/>
                </a:lnTo>
                <a:lnTo>
                  <a:pt x="21371" y="46990"/>
                </a:lnTo>
                <a:lnTo>
                  <a:pt x="19528" y="49530"/>
                </a:lnTo>
                <a:lnTo>
                  <a:pt x="17842" y="53340"/>
                </a:lnTo>
                <a:lnTo>
                  <a:pt x="16868" y="55880"/>
                </a:lnTo>
                <a:lnTo>
                  <a:pt x="16418" y="55880"/>
                </a:lnTo>
                <a:lnTo>
                  <a:pt x="14952" y="59690"/>
                </a:lnTo>
                <a:lnTo>
                  <a:pt x="13758" y="63500"/>
                </a:lnTo>
                <a:lnTo>
                  <a:pt x="12732" y="67310"/>
                </a:lnTo>
                <a:lnTo>
                  <a:pt x="11884" y="71120"/>
                </a:lnTo>
                <a:lnTo>
                  <a:pt x="11224" y="74930"/>
                </a:lnTo>
                <a:lnTo>
                  <a:pt x="10743" y="78740"/>
                </a:lnTo>
                <a:lnTo>
                  <a:pt x="10554" y="81280"/>
                </a:lnTo>
                <a:lnTo>
                  <a:pt x="10470" y="82550"/>
                </a:lnTo>
                <a:lnTo>
                  <a:pt x="10528" y="417830"/>
                </a:lnTo>
                <a:lnTo>
                  <a:pt x="10763" y="421640"/>
                </a:lnTo>
                <a:lnTo>
                  <a:pt x="11256" y="425450"/>
                </a:lnTo>
                <a:lnTo>
                  <a:pt x="11936" y="429260"/>
                </a:lnTo>
                <a:lnTo>
                  <a:pt x="12795" y="433070"/>
                </a:lnTo>
                <a:lnTo>
                  <a:pt x="13099" y="433070"/>
                </a:lnTo>
                <a:lnTo>
                  <a:pt x="13832" y="435610"/>
                </a:lnTo>
                <a:lnTo>
                  <a:pt x="15046" y="439420"/>
                </a:lnTo>
                <a:lnTo>
                  <a:pt x="16418" y="443230"/>
                </a:lnTo>
                <a:lnTo>
                  <a:pt x="17957" y="447040"/>
                </a:lnTo>
                <a:lnTo>
                  <a:pt x="18446" y="447040"/>
                </a:lnTo>
                <a:lnTo>
                  <a:pt x="19653" y="449580"/>
                </a:lnTo>
                <a:lnTo>
                  <a:pt x="21496" y="453390"/>
                </a:lnTo>
                <a:lnTo>
                  <a:pt x="23496" y="455930"/>
                </a:lnTo>
                <a:lnTo>
                  <a:pt x="23350" y="455930"/>
                </a:lnTo>
                <a:lnTo>
                  <a:pt x="25632" y="459740"/>
                </a:lnTo>
                <a:lnTo>
                  <a:pt x="26292" y="459740"/>
                </a:lnTo>
                <a:lnTo>
                  <a:pt x="27904" y="462280"/>
                </a:lnTo>
                <a:lnTo>
                  <a:pt x="27747" y="462280"/>
                </a:lnTo>
                <a:lnTo>
                  <a:pt x="30324" y="464820"/>
                </a:lnTo>
                <a:lnTo>
                  <a:pt x="30156" y="464820"/>
                </a:lnTo>
                <a:lnTo>
                  <a:pt x="32857" y="467360"/>
                </a:lnTo>
                <a:lnTo>
                  <a:pt x="32679" y="467360"/>
                </a:lnTo>
                <a:lnTo>
                  <a:pt x="35517" y="469900"/>
                </a:lnTo>
                <a:lnTo>
                  <a:pt x="35339" y="469900"/>
                </a:lnTo>
                <a:lnTo>
                  <a:pt x="38302" y="472440"/>
                </a:lnTo>
                <a:lnTo>
                  <a:pt x="38114" y="472440"/>
                </a:lnTo>
                <a:lnTo>
                  <a:pt x="41202" y="474980"/>
                </a:lnTo>
                <a:lnTo>
                  <a:pt x="40993" y="474980"/>
                </a:lnTo>
                <a:lnTo>
                  <a:pt x="44197" y="476250"/>
                </a:lnTo>
                <a:lnTo>
                  <a:pt x="43988" y="476250"/>
                </a:lnTo>
                <a:lnTo>
                  <a:pt x="47306" y="478790"/>
                </a:lnTo>
                <a:lnTo>
                  <a:pt x="47098" y="478790"/>
                </a:lnTo>
                <a:lnTo>
                  <a:pt x="50520" y="480060"/>
                </a:lnTo>
                <a:lnTo>
                  <a:pt x="50291" y="480060"/>
                </a:lnTo>
                <a:lnTo>
                  <a:pt x="53820" y="482600"/>
                </a:lnTo>
                <a:lnTo>
                  <a:pt x="53589" y="482600"/>
                </a:lnTo>
                <a:lnTo>
                  <a:pt x="57212" y="483870"/>
                </a:lnTo>
                <a:lnTo>
                  <a:pt x="56972" y="483870"/>
                </a:lnTo>
                <a:lnTo>
                  <a:pt x="60689" y="485140"/>
                </a:lnTo>
                <a:lnTo>
                  <a:pt x="60448" y="485140"/>
                </a:lnTo>
                <a:lnTo>
                  <a:pt x="64238" y="486410"/>
                </a:lnTo>
                <a:lnTo>
                  <a:pt x="63998" y="486410"/>
                </a:lnTo>
                <a:lnTo>
                  <a:pt x="67872" y="487680"/>
                </a:lnTo>
                <a:lnTo>
                  <a:pt x="71317" y="487680"/>
                </a:lnTo>
                <a:lnTo>
                  <a:pt x="75348" y="488950"/>
                </a:lnTo>
                <a:lnTo>
                  <a:pt x="78908" y="488950"/>
                </a:lnTo>
                <a:lnTo>
                  <a:pt x="83065" y="490220"/>
                </a:lnTo>
                <a:lnTo>
                  <a:pt x="1978640" y="490220"/>
                </a:lnTo>
                <a:lnTo>
                  <a:pt x="1974883" y="491490"/>
                </a:lnTo>
                <a:lnTo>
                  <a:pt x="1971027" y="494030"/>
                </a:lnTo>
                <a:lnTo>
                  <a:pt x="1963039" y="496570"/>
                </a:lnTo>
                <a:lnTo>
                  <a:pt x="1954694" y="499110"/>
                </a:lnTo>
                <a:close/>
              </a:path>
              <a:path w="2024379" h="500379">
                <a:moveTo>
                  <a:pt x="1967069" y="16510"/>
                </a:moveTo>
                <a:lnTo>
                  <a:pt x="1963365" y="13970"/>
                </a:lnTo>
                <a:lnTo>
                  <a:pt x="1963606" y="13970"/>
                </a:lnTo>
                <a:lnTo>
                  <a:pt x="1959804" y="12700"/>
                </a:lnTo>
                <a:lnTo>
                  <a:pt x="1956421" y="12700"/>
                </a:lnTo>
                <a:lnTo>
                  <a:pt x="1952474" y="11430"/>
                </a:lnTo>
                <a:lnTo>
                  <a:pt x="1952725" y="11430"/>
                </a:lnTo>
                <a:lnTo>
                  <a:pt x="1948706" y="10160"/>
                </a:lnTo>
                <a:lnTo>
                  <a:pt x="1978640" y="10160"/>
                </a:lnTo>
                <a:lnTo>
                  <a:pt x="1982285" y="11430"/>
                </a:lnTo>
                <a:lnTo>
                  <a:pt x="1985812" y="13970"/>
                </a:lnTo>
                <a:lnTo>
                  <a:pt x="1987514" y="15240"/>
                </a:lnTo>
                <a:lnTo>
                  <a:pt x="1966839" y="15240"/>
                </a:lnTo>
                <a:lnTo>
                  <a:pt x="1967069" y="16510"/>
                </a:lnTo>
                <a:close/>
              </a:path>
              <a:path w="2024379" h="500379">
                <a:moveTo>
                  <a:pt x="56972" y="16510"/>
                </a:moveTo>
                <a:lnTo>
                  <a:pt x="57212" y="15240"/>
                </a:lnTo>
                <a:lnTo>
                  <a:pt x="58830" y="15240"/>
                </a:lnTo>
                <a:lnTo>
                  <a:pt x="56972" y="16510"/>
                </a:lnTo>
                <a:close/>
              </a:path>
              <a:path w="2024379" h="500379">
                <a:moveTo>
                  <a:pt x="1976955" y="21590"/>
                </a:moveTo>
                <a:lnTo>
                  <a:pt x="1973532" y="19050"/>
                </a:lnTo>
                <a:lnTo>
                  <a:pt x="1973752" y="19050"/>
                </a:lnTo>
                <a:lnTo>
                  <a:pt x="1970222" y="17780"/>
                </a:lnTo>
                <a:lnTo>
                  <a:pt x="1970453" y="17780"/>
                </a:lnTo>
                <a:lnTo>
                  <a:pt x="1966839" y="15240"/>
                </a:lnTo>
                <a:lnTo>
                  <a:pt x="1987514" y="15240"/>
                </a:lnTo>
                <a:lnTo>
                  <a:pt x="1989216" y="16510"/>
                </a:lnTo>
                <a:lnTo>
                  <a:pt x="1992504" y="19050"/>
                </a:lnTo>
                <a:lnTo>
                  <a:pt x="1994080" y="20320"/>
                </a:lnTo>
                <a:lnTo>
                  <a:pt x="1976735" y="20320"/>
                </a:lnTo>
                <a:lnTo>
                  <a:pt x="1976955" y="21590"/>
                </a:lnTo>
                <a:close/>
              </a:path>
              <a:path w="2024379" h="500379">
                <a:moveTo>
                  <a:pt x="47098" y="21590"/>
                </a:moveTo>
                <a:lnTo>
                  <a:pt x="47306" y="20320"/>
                </a:lnTo>
                <a:lnTo>
                  <a:pt x="48809" y="20320"/>
                </a:lnTo>
                <a:lnTo>
                  <a:pt x="47098" y="21590"/>
                </a:lnTo>
                <a:close/>
              </a:path>
              <a:path w="2024379" h="500379">
                <a:moveTo>
                  <a:pt x="1985939" y="27940"/>
                </a:moveTo>
                <a:lnTo>
                  <a:pt x="1982850" y="25400"/>
                </a:lnTo>
                <a:lnTo>
                  <a:pt x="1983049" y="25400"/>
                </a:lnTo>
                <a:lnTo>
                  <a:pt x="1979845" y="22860"/>
                </a:lnTo>
                <a:lnTo>
                  <a:pt x="1980054" y="22860"/>
                </a:lnTo>
                <a:lnTo>
                  <a:pt x="1976735" y="20320"/>
                </a:lnTo>
                <a:lnTo>
                  <a:pt x="1994080" y="20320"/>
                </a:lnTo>
                <a:lnTo>
                  <a:pt x="1995656" y="21590"/>
                </a:lnTo>
                <a:lnTo>
                  <a:pt x="1998681" y="25400"/>
                </a:lnTo>
                <a:lnTo>
                  <a:pt x="2000121" y="26670"/>
                </a:lnTo>
                <a:lnTo>
                  <a:pt x="1985740" y="26670"/>
                </a:lnTo>
                <a:lnTo>
                  <a:pt x="1985939" y="27940"/>
                </a:lnTo>
                <a:close/>
              </a:path>
              <a:path w="2024379" h="500379">
                <a:moveTo>
                  <a:pt x="38114" y="27940"/>
                </a:moveTo>
                <a:lnTo>
                  <a:pt x="38302" y="26670"/>
                </a:lnTo>
                <a:lnTo>
                  <a:pt x="39658" y="26670"/>
                </a:lnTo>
                <a:lnTo>
                  <a:pt x="38114" y="27940"/>
                </a:lnTo>
                <a:close/>
              </a:path>
              <a:path w="2024379" h="500379">
                <a:moveTo>
                  <a:pt x="1993897" y="35560"/>
                </a:moveTo>
                <a:lnTo>
                  <a:pt x="1991185" y="31750"/>
                </a:lnTo>
                <a:lnTo>
                  <a:pt x="1991363" y="31750"/>
                </a:lnTo>
                <a:lnTo>
                  <a:pt x="1988525" y="29210"/>
                </a:lnTo>
                <a:lnTo>
                  <a:pt x="1988714" y="29210"/>
                </a:lnTo>
                <a:lnTo>
                  <a:pt x="1985740" y="26670"/>
                </a:lnTo>
                <a:lnTo>
                  <a:pt x="2000121" y="26670"/>
                </a:lnTo>
                <a:lnTo>
                  <a:pt x="2001562" y="27940"/>
                </a:lnTo>
                <a:lnTo>
                  <a:pt x="2004293" y="30480"/>
                </a:lnTo>
                <a:lnTo>
                  <a:pt x="2006870" y="34290"/>
                </a:lnTo>
                <a:lnTo>
                  <a:pt x="1993729" y="34290"/>
                </a:lnTo>
                <a:lnTo>
                  <a:pt x="1993897" y="35560"/>
                </a:lnTo>
                <a:close/>
              </a:path>
              <a:path w="2024379" h="500379">
                <a:moveTo>
                  <a:pt x="30156" y="35560"/>
                </a:moveTo>
                <a:lnTo>
                  <a:pt x="30324" y="34290"/>
                </a:lnTo>
                <a:lnTo>
                  <a:pt x="31056" y="34290"/>
                </a:lnTo>
                <a:lnTo>
                  <a:pt x="30156" y="35560"/>
                </a:lnTo>
                <a:close/>
              </a:path>
              <a:path w="2024379" h="500379">
                <a:moveTo>
                  <a:pt x="2007729" y="57150"/>
                </a:moveTo>
                <a:lnTo>
                  <a:pt x="2006086" y="53340"/>
                </a:lnTo>
                <a:lnTo>
                  <a:pt x="2004389" y="49530"/>
                </a:lnTo>
                <a:lnTo>
                  <a:pt x="2002546" y="46990"/>
                </a:lnTo>
                <a:lnTo>
                  <a:pt x="2002682" y="46990"/>
                </a:lnTo>
                <a:lnTo>
                  <a:pt x="2000556" y="43180"/>
                </a:lnTo>
                <a:lnTo>
                  <a:pt x="2000694" y="43180"/>
                </a:lnTo>
                <a:lnTo>
                  <a:pt x="1998409" y="40640"/>
                </a:lnTo>
                <a:lnTo>
                  <a:pt x="1998567" y="40640"/>
                </a:lnTo>
                <a:lnTo>
                  <a:pt x="1996139" y="38100"/>
                </a:lnTo>
                <a:lnTo>
                  <a:pt x="1996295" y="38100"/>
                </a:lnTo>
                <a:lnTo>
                  <a:pt x="1993729" y="34290"/>
                </a:lnTo>
                <a:lnTo>
                  <a:pt x="2006870" y="34290"/>
                </a:lnTo>
                <a:lnTo>
                  <a:pt x="2009300" y="38100"/>
                </a:lnTo>
                <a:lnTo>
                  <a:pt x="2011561" y="40640"/>
                </a:lnTo>
                <a:lnTo>
                  <a:pt x="2013655" y="44450"/>
                </a:lnTo>
                <a:lnTo>
                  <a:pt x="2015573" y="48260"/>
                </a:lnTo>
                <a:lnTo>
                  <a:pt x="2017320" y="52070"/>
                </a:lnTo>
                <a:lnTo>
                  <a:pt x="2018880" y="55880"/>
                </a:lnTo>
                <a:lnTo>
                  <a:pt x="2007625" y="55880"/>
                </a:lnTo>
                <a:lnTo>
                  <a:pt x="2007729" y="57150"/>
                </a:lnTo>
                <a:close/>
              </a:path>
              <a:path w="2024379" h="500379">
                <a:moveTo>
                  <a:pt x="16324" y="57150"/>
                </a:moveTo>
                <a:lnTo>
                  <a:pt x="16418" y="55880"/>
                </a:lnTo>
                <a:lnTo>
                  <a:pt x="16868" y="55880"/>
                </a:lnTo>
                <a:lnTo>
                  <a:pt x="16324" y="57150"/>
                </a:lnTo>
                <a:close/>
              </a:path>
              <a:path w="2024379" h="500379">
                <a:moveTo>
                  <a:pt x="2024044" y="417830"/>
                </a:moveTo>
                <a:lnTo>
                  <a:pt x="2013582" y="417830"/>
                </a:lnTo>
                <a:lnTo>
                  <a:pt x="2013582" y="82550"/>
                </a:lnTo>
                <a:lnTo>
                  <a:pt x="2013279" y="78740"/>
                </a:lnTo>
                <a:lnTo>
                  <a:pt x="2012787" y="74930"/>
                </a:lnTo>
                <a:lnTo>
                  <a:pt x="2012106" y="71120"/>
                </a:lnTo>
                <a:lnTo>
                  <a:pt x="2011247" y="67310"/>
                </a:lnTo>
                <a:lnTo>
                  <a:pt x="2010211" y="63500"/>
                </a:lnTo>
                <a:lnTo>
                  <a:pt x="2008995" y="59690"/>
                </a:lnTo>
                <a:lnTo>
                  <a:pt x="2007625" y="55880"/>
                </a:lnTo>
                <a:lnTo>
                  <a:pt x="2018880" y="55880"/>
                </a:lnTo>
                <a:lnTo>
                  <a:pt x="2020241" y="60960"/>
                </a:lnTo>
                <a:lnTo>
                  <a:pt x="2021414" y="64770"/>
                </a:lnTo>
                <a:lnTo>
                  <a:pt x="2022388" y="68580"/>
                </a:lnTo>
                <a:lnTo>
                  <a:pt x="2023708" y="77470"/>
                </a:lnTo>
                <a:lnTo>
                  <a:pt x="2024044" y="81280"/>
                </a:lnTo>
                <a:lnTo>
                  <a:pt x="2024044" y="417830"/>
                </a:lnTo>
                <a:close/>
              </a:path>
              <a:path w="2024379" h="500379">
                <a:moveTo>
                  <a:pt x="10528" y="417830"/>
                </a:moveTo>
                <a:lnTo>
                  <a:pt x="10449" y="416560"/>
                </a:lnTo>
                <a:lnTo>
                  <a:pt x="10528" y="417830"/>
                </a:lnTo>
                <a:close/>
              </a:path>
              <a:path w="2024379" h="500379">
                <a:moveTo>
                  <a:pt x="2021901" y="433070"/>
                </a:moveTo>
                <a:lnTo>
                  <a:pt x="2011247" y="433070"/>
                </a:lnTo>
                <a:lnTo>
                  <a:pt x="2012158" y="429260"/>
                </a:lnTo>
                <a:lnTo>
                  <a:pt x="2012828" y="425450"/>
                </a:lnTo>
                <a:lnTo>
                  <a:pt x="2013310" y="421640"/>
                </a:lnTo>
                <a:lnTo>
                  <a:pt x="2013593" y="416560"/>
                </a:lnTo>
                <a:lnTo>
                  <a:pt x="2013582" y="417830"/>
                </a:lnTo>
                <a:lnTo>
                  <a:pt x="2024044" y="417830"/>
                </a:lnTo>
                <a:lnTo>
                  <a:pt x="2023708" y="421640"/>
                </a:lnTo>
                <a:lnTo>
                  <a:pt x="2023154" y="426720"/>
                </a:lnTo>
                <a:lnTo>
                  <a:pt x="2022388" y="430530"/>
                </a:lnTo>
                <a:lnTo>
                  <a:pt x="2021901" y="433070"/>
                </a:lnTo>
                <a:close/>
              </a:path>
              <a:path w="2024379" h="500379">
                <a:moveTo>
                  <a:pt x="13099" y="433070"/>
                </a:moveTo>
                <a:lnTo>
                  <a:pt x="12795" y="433070"/>
                </a:lnTo>
                <a:lnTo>
                  <a:pt x="12732" y="431800"/>
                </a:lnTo>
                <a:lnTo>
                  <a:pt x="13099" y="433070"/>
                </a:lnTo>
                <a:close/>
              </a:path>
              <a:path w="2024379" h="500379">
                <a:moveTo>
                  <a:pt x="2017320" y="447040"/>
                </a:moveTo>
                <a:lnTo>
                  <a:pt x="2006086" y="447040"/>
                </a:lnTo>
                <a:lnTo>
                  <a:pt x="2007729" y="443230"/>
                </a:lnTo>
                <a:lnTo>
                  <a:pt x="2009090" y="439420"/>
                </a:lnTo>
                <a:lnTo>
                  <a:pt x="2010285" y="435610"/>
                </a:lnTo>
                <a:lnTo>
                  <a:pt x="2011310" y="431800"/>
                </a:lnTo>
                <a:lnTo>
                  <a:pt x="2011247" y="433070"/>
                </a:lnTo>
                <a:lnTo>
                  <a:pt x="2021901" y="433070"/>
                </a:lnTo>
                <a:lnTo>
                  <a:pt x="2021414" y="435610"/>
                </a:lnTo>
                <a:lnTo>
                  <a:pt x="2020241" y="439420"/>
                </a:lnTo>
                <a:lnTo>
                  <a:pt x="2018880" y="443230"/>
                </a:lnTo>
                <a:lnTo>
                  <a:pt x="2017320" y="447040"/>
                </a:lnTo>
                <a:close/>
              </a:path>
              <a:path w="2024379" h="500379">
                <a:moveTo>
                  <a:pt x="18446" y="447040"/>
                </a:moveTo>
                <a:lnTo>
                  <a:pt x="17957" y="447040"/>
                </a:lnTo>
                <a:lnTo>
                  <a:pt x="17842" y="445770"/>
                </a:lnTo>
                <a:lnTo>
                  <a:pt x="18446" y="447040"/>
                </a:lnTo>
                <a:close/>
              </a:path>
              <a:path w="2024379" h="500379">
                <a:moveTo>
                  <a:pt x="2010807" y="459740"/>
                </a:moveTo>
                <a:lnTo>
                  <a:pt x="1998409" y="459740"/>
                </a:lnTo>
                <a:lnTo>
                  <a:pt x="2000694" y="455930"/>
                </a:lnTo>
                <a:lnTo>
                  <a:pt x="2000556" y="455930"/>
                </a:lnTo>
                <a:lnTo>
                  <a:pt x="2002682" y="453390"/>
                </a:lnTo>
                <a:lnTo>
                  <a:pt x="2002546" y="453390"/>
                </a:lnTo>
                <a:lnTo>
                  <a:pt x="2004515" y="449580"/>
                </a:lnTo>
                <a:lnTo>
                  <a:pt x="2006201" y="445770"/>
                </a:lnTo>
                <a:lnTo>
                  <a:pt x="2006086" y="447040"/>
                </a:lnTo>
                <a:lnTo>
                  <a:pt x="2017320" y="447040"/>
                </a:lnTo>
                <a:lnTo>
                  <a:pt x="2015573" y="450850"/>
                </a:lnTo>
                <a:lnTo>
                  <a:pt x="2013655" y="454660"/>
                </a:lnTo>
                <a:lnTo>
                  <a:pt x="2011561" y="458470"/>
                </a:lnTo>
                <a:lnTo>
                  <a:pt x="2010807" y="459740"/>
                </a:lnTo>
                <a:close/>
              </a:path>
              <a:path w="2024379" h="500379">
                <a:moveTo>
                  <a:pt x="26292" y="459740"/>
                </a:moveTo>
                <a:lnTo>
                  <a:pt x="25632" y="459740"/>
                </a:lnTo>
                <a:lnTo>
                  <a:pt x="25486" y="458470"/>
                </a:lnTo>
                <a:lnTo>
                  <a:pt x="26292" y="459740"/>
                </a:lnTo>
                <a:close/>
              </a:path>
              <a:path w="2024379" h="500379">
                <a:moveTo>
                  <a:pt x="1978640" y="490220"/>
                </a:moveTo>
                <a:lnTo>
                  <a:pt x="1940977" y="490220"/>
                </a:lnTo>
                <a:lnTo>
                  <a:pt x="1945133" y="488950"/>
                </a:lnTo>
                <a:lnTo>
                  <a:pt x="1948706" y="488950"/>
                </a:lnTo>
                <a:lnTo>
                  <a:pt x="1952725" y="487680"/>
                </a:lnTo>
                <a:lnTo>
                  <a:pt x="1956170" y="487680"/>
                </a:lnTo>
                <a:lnTo>
                  <a:pt x="1960055" y="486410"/>
                </a:lnTo>
                <a:lnTo>
                  <a:pt x="1959804" y="486410"/>
                </a:lnTo>
                <a:lnTo>
                  <a:pt x="1963606" y="485140"/>
                </a:lnTo>
                <a:lnTo>
                  <a:pt x="1963365" y="485140"/>
                </a:lnTo>
                <a:lnTo>
                  <a:pt x="1967069" y="483870"/>
                </a:lnTo>
                <a:lnTo>
                  <a:pt x="1966839" y="483870"/>
                </a:lnTo>
                <a:lnTo>
                  <a:pt x="1970453" y="482600"/>
                </a:lnTo>
                <a:lnTo>
                  <a:pt x="1970222" y="482600"/>
                </a:lnTo>
                <a:lnTo>
                  <a:pt x="1973752" y="480060"/>
                </a:lnTo>
                <a:lnTo>
                  <a:pt x="1973532" y="480060"/>
                </a:lnTo>
                <a:lnTo>
                  <a:pt x="1976955" y="478790"/>
                </a:lnTo>
                <a:lnTo>
                  <a:pt x="1976735" y="478790"/>
                </a:lnTo>
                <a:lnTo>
                  <a:pt x="1980054" y="476250"/>
                </a:lnTo>
                <a:lnTo>
                  <a:pt x="1979845" y="476250"/>
                </a:lnTo>
                <a:lnTo>
                  <a:pt x="1983049" y="474980"/>
                </a:lnTo>
                <a:lnTo>
                  <a:pt x="1982850" y="474980"/>
                </a:lnTo>
                <a:lnTo>
                  <a:pt x="1985939" y="472440"/>
                </a:lnTo>
                <a:lnTo>
                  <a:pt x="1985740" y="472440"/>
                </a:lnTo>
                <a:lnTo>
                  <a:pt x="1988714" y="469900"/>
                </a:lnTo>
                <a:lnTo>
                  <a:pt x="1988525" y="469900"/>
                </a:lnTo>
                <a:lnTo>
                  <a:pt x="1991363" y="467360"/>
                </a:lnTo>
                <a:lnTo>
                  <a:pt x="1991185" y="467360"/>
                </a:lnTo>
                <a:lnTo>
                  <a:pt x="1993897" y="464820"/>
                </a:lnTo>
                <a:lnTo>
                  <a:pt x="1993729" y="464820"/>
                </a:lnTo>
                <a:lnTo>
                  <a:pt x="1996295" y="462280"/>
                </a:lnTo>
                <a:lnTo>
                  <a:pt x="1996139" y="462280"/>
                </a:lnTo>
                <a:lnTo>
                  <a:pt x="1998567" y="458470"/>
                </a:lnTo>
                <a:lnTo>
                  <a:pt x="1998409" y="459740"/>
                </a:lnTo>
                <a:lnTo>
                  <a:pt x="2010807" y="459740"/>
                </a:lnTo>
                <a:lnTo>
                  <a:pt x="2009300" y="462280"/>
                </a:lnTo>
                <a:lnTo>
                  <a:pt x="2006870" y="464820"/>
                </a:lnTo>
                <a:lnTo>
                  <a:pt x="2004293" y="468630"/>
                </a:lnTo>
                <a:lnTo>
                  <a:pt x="2001562" y="472440"/>
                </a:lnTo>
                <a:lnTo>
                  <a:pt x="1982285" y="487680"/>
                </a:lnTo>
                <a:lnTo>
                  <a:pt x="1978640" y="490220"/>
                </a:lnTo>
                <a:close/>
              </a:path>
              <a:path w="2024379" h="500379">
                <a:moveTo>
                  <a:pt x="1946054" y="500380"/>
                </a:moveTo>
                <a:lnTo>
                  <a:pt x="77987" y="500380"/>
                </a:lnTo>
                <a:lnTo>
                  <a:pt x="73631" y="499110"/>
                </a:lnTo>
                <a:lnTo>
                  <a:pt x="1950411" y="499110"/>
                </a:lnTo>
                <a:lnTo>
                  <a:pt x="1946054" y="50038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9804540" y="7283832"/>
            <a:ext cx="1177290" cy="28835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51790">
              <a:lnSpc>
                <a:spcPct val="100000"/>
              </a:lnSpc>
              <a:spcBef>
                <a:spcPts val="110"/>
              </a:spcBef>
            </a:pPr>
            <a:r>
              <a:rPr dirty="0" sz="1800" spc="5">
                <a:latin typeface="微软雅黑"/>
                <a:cs typeface="微软雅黑"/>
              </a:rPr>
              <a:t>方针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50">
              <a:latin typeface="Times New Roman"/>
              <a:cs typeface="Times New Roman"/>
            </a:endParaRPr>
          </a:p>
          <a:p>
            <a:pPr marL="351155">
              <a:lnSpc>
                <a:spcPct val="100000"/>
              </a:lnSpc>
            </a:pPr>
            <a:r>
              <a:rPr dirty="0" sz="1800" spc="5">
                <a:latin typeface="微软雅黑"/>
                <a:cs typeface="微软雅黑"/>
              </a:rPr>
              <a:t>过程</a:t>
            </a:r>
            <a:endParaRPr sz="1800">
              <a:latin typeface="微软雅黑"/>
              <a:cs typeface="微软雅黑"/>
            </a:endParaRPr>
          </a:p>
          <a:p>
            <a:pPr marL="381000" marR="5080" indent="-368935">
              <a:lnSpc>
                <a:spcPts val="5040"/>
              </a:lnSpc>
              <a:spcBef>
                <a:spcPts val="484"/>
              </a:spcBef>
            </a:pPr>
            <a:r>
              <a:rPr dirty="0" sz="1800" spc="5">
                <a:latin typeface="微软雅黑"/>
                <a:cs typeface="微软雅黑"/>
              </a:rPr>
              <a:t>规程与指南 </a:t>
            </a:r>
            <a:r>
              <a:rPr dirty="0" sz="1800" spc="5">
                <a:latin typeface="微软雅黑"/>
                <a:cs typeface="微软雅黑"/>
              </a:rPr>
              <a:t>模板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2050">
              <a:latin typeface="Times New Roman"/>
              <a:cs typeface="Times New Roman"/>
            </a:endParaRPr>
          </a:p>
          <a:p>
            <a:pPr marL="236220">
              <a:lnSpc>
                <a:spcPct val="100000"/>
              </a:lnSpc>
            </a:pPr>
            <a:r>
              <a:rPr dirty="0" sz="1800" spc="5">
                <a:latin typeface="微软雅黑"/>
                <a:cs typeface="微软雅黑"/>
              </a:rPr>
              <a:t>检查单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64257" y="6487341"/>
            <a:ext cx="962660" cy="532130"/>
          </a:xfrm>
          <a:custGeom>
            <a:avLst/>
            <a:gdLst/>
            <a:ahLst/>
            <a:cxnLst/>
            <a:rect l="l" t="t" r="r" b="b"/>
            <a:pathLst>
              <a:path w="962659" h="532129">
                <a:moveTo>
                  <a:pt x="0" y="0"/>
                </a:moveTo>
                <a:lnTo>
                  <a:pt x="962483" y="0"/>
                </a:lnTo>
                <a:lnTo>
                  <a:pt x="962483" y="531502"/>
                </a:lnTo>
                <a:lnTo>
                  <a:pt x="0" y="531502"/>
                </a:lnTo>
                <a:lnTo>
                  <a:pt x="0" y="0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59503" y="6481917"/>
            <a:ext cx="972819" cy="542290"/>
          </a:xfrm>
          <a:custGeom>
            <a:avLst/>
            <a:gdLst/>
            <a:ahLst/>
            <a:cxnLst/>
            <a:rect l="l" t="t" r="r" b="b"/>
            <a:pathLst>
              <a:path w="972820" h="542290">
                <a:moveTo>
                  <a:pt x="972577" y="541826"/>
                </a:moveTo>
                <a:lnTo>
                  <a:pt x="0" y="541826"/>
                </a:lnTo>
                <a:lnTo>
                  <a:pt x="0" y="0"/>
                </a:lnTo>
                <a:lnTo>
                  <a:pt x="972577" y="0"/>
                </a:lnTo>
                <a:lnTo>
                  <a:pt x="972577" y="5235"/>
                </a:lnTo>
                <a:lnTo>
                  <a:pt x="10470" y="5235"/>
                </a:lnTo>
                <a:lnTo>
                  <a:pt x="5235" y="10470"/>
                </a:lnTo>
                <a:lnTo>
                  <a:pt x="10470" y="10470"/>
                </a:lnTo>
                <a:lnTo>
                  <a:pt x="10470" y="531355"/>
                </a:lnTo>
                <a:lnTo>
                  <a:pt x="5235" y="531355"/>
                </a:lnTo>
                <a:lnTo>
                  <a:pt x="10470" y="536590"/>
                </a:lnTo>
                <a:lnTo>
                  <a:pt x="972577" y="536590"/>
                </a:lnTo>
                <a:lnTo>
                  <a:pt x="972577" y="541826"/>
                </a:lnTo>
                <a:close/>
              </a:path>
              <a:path w="972820" h="542290">
                <a:moveTo>
                  <a:pt x="10470" y="10470"/>
                </a:moveTo>
                <a:lnTo>
                  <a:pt x="5235" y="10470"/>
                </a:lnTo>
                <a:lnTo>
                  <a:pt x="10470" y="5235"/>
                </a:lnTo>
                <a:lnTo>
                  <a:pt x="10470" y="10470"/>
                </a:lnTo>
                <a:close/>
              </a:path>
              <a:path w="972820" h="542290">
                <a:moveTo>
                  <a:pt x="962106" y="10470"/>
                </a:moveTo>
                <a:lnTo>
                  <a:pt x="10470" y="10470"/>
                </a:lnTo>
                <a:lnTo>
                  <a:pt x="10470" y="5235"/>
                </a:lnTo>
                <a:lnTo>
                  <a:pt x="962106" y="5235"/>
                </a:lnTo>
                <a:lnTo>
                  <a:pt x="962106" y="10470"/>
                </a:lnTo>
                <a:close/>
              </a:path>
              <a:path w="972820" h="542290">
                <a:moveTo>
                  <a:pt x="962106" y="536590"/>
                </a:moveTo>
                <a:lnTo>
                  <a:pt x="962106" y="5235"/>
                </a:lnTo>
                <a:lnTo>
                  <a:pt x="967342" y="10470"/>
                </a:lnTo>
                <a:lnTo>
                  <a:pt x="972577" y="10470"/>
                </a:lnTo>
                <a:lnTo>
                  <a:pt x="972577" y="531355"/>
                </a:lnTo>
                <a:lnTo>
                  <a:pt x="967342" y="531355"/>
                </a:lnTo>
                <a:lnTo>
                  <a:pt x="962106" y="536590"/>
                </a:lnTo>
                <a:close/>
              </a:path>
              <a:path w="972820" h="542290">
                <a:moveTo>
                  <a:pt x="972577" y="10470"/>
                </a:moveTo>
                <a:lnTo>
                  <a:pt x="967342" y="10470"/>
                </a:lnTo>
                <a:lnTo>
                  <a:pt x="962106" y="5235"/>
                </a:lnTo>
                <a:lnTo>
                  <a:pt x="972577" y="5235"/>
                </a:lnTo>
                <a:lnTo>
                  <a:pt x="972577" y="10470"/>
                </a:lnTo>
                <a:close/>
              </a:path>
              <a:path w="972820" h="542290">
                <a:moveTo>
                  <a:pt x="10470" y="536590"/>
                </a:moveTo>
                <a:lnTo>
                  <a:pt x="5235" y="531355"/>
                </a:lnTo>
                <a:lnTo>
                  <a:pt x="10470" y="531355"/>
                </a:lnTo>
                <a:lnTo>
                  <a:pt x="10470" y="536590"/>
                </a:lnTo>
                <a:close/>
              </a:path>
              <a:path w="972820" h="542290">
                <a:moveTo>
                  <a:pt x="962106" y="536590"/>
                </a:moveTo>
                <a:lnTo>
                  <a:pt x="10470" y="536590"/>
                </a:lnTo>
                <a:lnTo>
                  <a:pt x="10470" y="531355"/>
                </a:lnTo>
                <a:lnTo>
                  <a:pt x="962106" y="531355"/>
                </a:lnTo>
                <a:lnTo>
                  <a:pt x="962106" y="536590"/>
                </a:lnTo>
                <a:close/>
              </a:path>
              <a:path w="972820" h="542290">
                <a:moveTo>
                  <a:pt x="972577" y="536590"/>
                </a:moveTo>
                <a:lnTo>
                  <a:pt x="962106" y="536590"/>
                </a:lnTo>
                <a:lnTo>
                  <a:pt x="967342" y="531355"/>
                </a:lnTo>
                <a:lnTo>
                  <a:pt x="972577" y="531355"/>
                </a:lnTo>
                <a:lnTo>
                  <a:pt x="972577" y="536590"/>
                </a:lnTo>
                <a:close/>
              </a:path>
            </a:pathLst>
          </a:custGeom>
          <a:solidFill>
            <a:srgbClr val="2E52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8064257" y="6544608"/>
            <a:ext cx="962660" cy="377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7325">
              <a:lnSpc>
                <a:spcPct val="100000"/>
              </a:lnSpc>
              <a:spcBef>
                <a:spcPts val="105"/>
              </a:spcBef>
            </a:pPr>
            <a:r>
              <a:rPr dirty="0" sz="2300">
                <a:solidFill>
                  <a:srgbClr val="FFFFFF"/>
                </a:solidFill>
                <a:latin typeface="微软雅黑"/>
                <a:cs typeface="微软雅黑"/>
              </a:rPr>
              <a:t>活动</a:t>
            </a:r>
            <a:endParaRPr sz="2300">
              <a:latin typeface="微软雅黑"/>
              <a:cs typeface="微软雅黑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882063" y="5698255"/>
            <a:ext cx="1336040" cy="532130"/>
          </a:xfrm>
          <a:custGeom>
            <a:avLst/>
            <a:gdLst/>
            <a:ahLst/>
            <a:cxnLst/>
            <a:rect l="l" t="t" r="r" b="b"/>
            <a:pathLst>
              <a:path w="1336040" h="532129">
                <a:moveTo>
                  <a:pt x="0" y="0"/>
                </a:moveTo>
                <a:lnTo>
                  <a:pt x="1335666" y="0"/>
                </a:lnTo>
                <a:lnTo>
                  <a:pt x="1335666" y="531502"/>
                </a:lnTo>
                <a:lnTo>
                  <a:pt x="0" y="531502"/>
                </a:lnTo>
                <a:lnTo>
                  <a:pt x="0" y="0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876618" y="5692569"/>
            <a:ext cx="1346835" cy="542290"/>
          </a:xfrm>
          <a:custGeom>
            <a:avLst/>
            <a:gdLst/>
            <a:ahLst/>
            <a:cxnLst/>
            <a:rect l="l" t="t" r="r" b="b"/>
            <a:pathLst>
              <a:path w="1346834" h="542289">
                <a:moveTo>
                  <a:pt x="1346283" y="541826"/>
                </a:moveTo>
                <a:lnTo>
                  <a:pt x="0" y="541826"/>
                </a:lnTo>
                <a:lnTo>
                  <a:pt x="0" y="0"/>
                </a:lnTo>
                <a:lnTo>
                  <a:pt x="1346283" y="0"/>
                </a:lnTo>
                <a:lnTo>
                  <a:pt x="1346283" y="5235"/>
                </a:lnTo>
                <a:lnTo>
                  <a:pt x="10470" y="5235"/>
                </a:lnTo>
                <a:lnTo>
                  <a:pt x="5235" y="10470"/>
                </a:lnTo>
                <a:lnTo>
                  <a:pt x="10470" y="10470"/>
                </a:lnTo>
                <a:lnTo>
                  <a:pt x="10470" y="531355"/>
                </a:lnTo>
                <a:lnTo>
                  <a:pt x="5235" y="531355"/>
                </a:lnTo>
                <a:lnTo>
                  <a:pt x="10470" y="536590"/>
                </a:lnTo>
                <a:lnTo>
                  <a:pt x="1346283" y="536590"/>
                </a:lnTo>
                <a:lnTo>
                  <a:pt x="1346283" y="541826"/>
                </a:lnTo>
                <a:close/>
              </a:path>
              <a:path w="1346834" h="542289">
                <a:moveTo>
                  <a:pt x="10470" y="10470"/>
                </a:moveTo>
                <a:lnTo>
                  <a:pt x="5235" y="10470"/>
                </a:lnTo>
                <a:lnTo>
                  <a:pt x="10470" y="5235"/>
                </a:lnTo>
                <a:lnTo>
                  <a:pt x="10470" y="10470"/>
                </a:lnTo>
                <a:close/>
              </a:path>
              <a:path w="1346834" h="542289">
                <a:moveTo>
                  <a:pt x="1335812" y="10470"/>
                </a:moveTo>
                <a:lnTo>
                  <a:pt x="10470" y="10470"/>
                </a:lnTo>
                <a:lnTo>
                  <a:pt x="10470" y="5235"/>
                </a:lnTo>
                <a:lnTo>
                  <a:pt x="1335812" y="5235"/>
                </a:lnTo>
                <a:lnTo>
                  <a:pt x="1335812" y="10470"/>
                </a:lnTo>
                <a:close/>
              </a:path>
              <a:path w="1346834" h="542289">
                <a:moveTo>
                  <a:pt x="1335812" y="536590"/>
                </a:moveTo>
                <a:lnTo>
                  <a:pt x="1335812" y="5235"/>
                </a:lnTo>
                <a:lnTo>
                  <a:pt x="1341048" y="10470"/>
                </a:lnTo>
                <a:lnTo>
                  <a:pt x="1346283" y="10470"/>
                </a:lnTo>
                <a:lnTo>
                  <a:pt x="1346283" y="531355"/>
                </a:lnTo>
                <a:lnTo>
                  <a:pt x="1341048" y="531355"/>
                </a:lnTo>
                <a:lnTo>
                  <a:pt x="1335812" y="536590"/>
                </a:lnTo>
                <a:close/>
              </a:path>
              <a:path w="1346834" h="542289">
                <a:moveTo>
                  <a:pt x="1346283" y="10470"/>
                </a:moveTo>
                <a:lnTo>
                  <a:pt x="1341048" y="10470"/>
                </a:lnTo>
                <a:lnTo>
                  <a:pt x="1335812" y="5235"/>
                </a:lnTo>
                <a:lnTo>
                  <a:pt x="1346283" y="5235"/>
                </a:lnTo>
                <a:lnTo>
                  <a:pt x="1346283" y="10470"/>
                </a:lnTo>
                <a:close/>
              </a:path>
              <a:path w="1346834" h="542289">
                <a:moveTo>
                  <a:pt x="10470" y="536590"/>
                </a:moveTo>
                <a:lnTo>
                  <a:pt x="5235" y="531355"/>
                </a:lnTo>
                <a:lnTo>
                  <a:pt x="10470" y="531355"/>
                </a:lnTo>
                <a:lnTo>
                  <a:pt x="10470" y="536590"/>
                </a:lnTo>
                <a:close/>
              </a:path>
              <a:path w="1346834" h="542289">
                <a:moveTo>
                  <a:pt x="1335812" y="536590"/>
                </a:moveTo>
                <a:lnTo>
                  <a:pt x="10470" y="536590"/>
                </a:lnTo>
                <a:lnTo>
                  <a:pt x="10470" y="531355"/>
                </a:lnTo>
                <a:lnTo>
                  <a:pt x="1335812" y="531355"/>
                </a:lnTo>
                <a:lnTo>
                  <a:pt x="1335812" y="536590"/>
                </a:lnTo>
                <a:close/>
              </a:path>
              <a:path w="1346834" h="542289">
                <a:moveTo>
                  <a:pt x="1346283" y="536590"/>
                </a:moveTo>
                <a:lnTo>
                  <a:pt x="1335812" y="536590"/>
                </a:lnTo>
                <a:lnTo>
                  <a:pt x="1341048" y="531355"/>
                </a:lnTo>
                <a:lnTo>
                  <a:pt x="1346283" y="531355"/>
                </a:lnTo>
                <a:lnTo>
                  <a:pt x="1346283" y="536590"/>
                </a:lnTo>
                <a:close/>
              </a:path>
            </a:pathLst>
          </a:custGeom>
          <a:solidFill>
            <a:srgbClr val="2E52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882063" y="5755260"/>
            <a:ext cx="1336040" cy="377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0645">
              <a:lnSpc>
                <a:spcPct val="100000"/>
              </a:lnSpc>
              <a:spcBef>
                <a:spcPts val="105"/>
              </a:spcBef>
            </a:pPr>
            <a:r>
              <a:rPr dirty="0" sz="2300">
                <a:solidFill>
                  <a:srgbClr val="FFFFFF"/>
                </a:solidFill>
                <a:latin typeface="微软雅黑"/>
                <a:cs typeface="微软雅黑"/>
              </a:rPr>
              <a:t>过程元素</a:t>
            </a:r>
            <a:endParaRPr sz="2300">
              <a:latin typeface="微软雅黑"/>
              <a:cs typeface="微软雅黑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452632" y="6229161"/>
            <a:ext cx="188595" cy="259079"/>
          </a:xfrm>
          <a:custGeom>
            <a:avLst/>
            <a:gdLst/>
            <a:ahLst/>
            <a:cxnLst/>
            <a:rect l="l" t="t" r="r" b="b"/>
            <a:pathLst>
              <a:path w="188595" h="259079">
                <a:moveTo>
                  <a:pt x="62819" y="187976"/>
                </a:moveTo>
                <a:lnTo>
                  <a:pt x="0" y="187010"/>
                </a:lnTo>
                <a:lnTo>
                  <a:pt x="97127" y="0"/>
                </a:lnTo>
                <a:lnTo>
                  <a:pt x="164869" y="140864"/>
                </a:lnTo>
                <a:lnTo>
                  <a:pt x="63547" y="140864"/>
                </a:lnTo>
                <a:lnTo>
                  <a:pt x="62819" y="187976"/>
                </a:lnTo>
                <a:close/>
              </a:path>
              <a:path w="188595" h="259079">
                <a:moveTo>
                  <a:pt x="125635" y="188943"/>
                </a:moveTo>
                <a:lnTo>
                  <a:pt x="62819" y="187976"/>
                </a:lnTo>
                <a:lnTo>
                  <a:pt x="63547" y="140864"/>
                </a:lnTo>
                <a:lnTo>
                  <a:pt x="126362" y="141828"/>
                </a:lnTo>
                <a:lnTo>
                  <a:pt x="125635" y="188943"/>
                </a:lnTo>
                <a:close/>
              </a:path>
              <a:path w="188595" h="259079">
                <a:moveTo>
                  <a:pt x="188454" y="189910"/>
                </a:moveTo>
                <a:lnTo>
                  <a:pt x="125635" y="188943"/>
                </a:lnTo>
                <a:lnTo>
                  <a:pt x="126362" y="141828"/>
                </a:lnTo>
                <a:lnTo>
                  <a:pt x="63547" y="140864"/>
                </a:lnTo>
                <a:lnTo>
                  <a:pt x="164869" y="140864"/>
                </a:lnTo>
                <a:lnTo>
                  <a:pt x="188454" y="189910"/>
                </a:lnTo>
                <a:close/>
              </a:path>
              <a:path w="188595" h="259079">
                <a:moveTo>
                  <a:pt x="124561" y="258473"/>
                </a:moveTo>
                <a:lnTo>
                  <a:pt x="61745" y="257501"/>
                </a:lnTo>
                <a:lnTo>
                  <a:pt x="62819" y="187976"/>
                </a:lnTo>
                <a:lnTo>
                  <a:pt x="125635" y="188943"/>
                </a:lnTo>
                <a:lnTo>
                  <a:pt x="124561" y="258473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064257" y="3739362"/>
            <a:ext cx="955040" cy="532130"/>
          </a:xfrm>
          <a:custGeom>
            <a:avLst/>
            <a:gdLst/>
            <a:ahLst/>
            <a:cxnLst/>
            <a:rect l="l" t="t" r="r" b="b"/>
            <a:pathLst>
              <a:path w="955040" h="532129">
                <a:moveTo>
                  <a:pt x="0" y="0"/>
                </a:moveTo>
                <a:lnTo>
                  <a:pt x="954944" y="0"/>
                </a:lnTo>
                <a:lnTo>
                  <a:pt x="954944" y="531502"/>
                </a:lnTo>
                <a:lnTo>
                  <a:pt x="0" y="531502"/>
                </a:lnTo>
                <a:lnTo>
                  <a:pt x="0" y="0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59503" y="3733959"/>
            <a:ext cx="965200" cy="542290"/>
          </a:xfrm>
          <a:custGeom>
            <a:avLst/>
            <a:gdLst/>
            <a:ahLst/>
            <a:cxnLst/>
            <a:rect l="l" t="t" r="r" b="b"/>
            <a:pathLst>
              <a:path w="965200" h="542289">
                <a:moveTo>
                  <a:pt x="964619" y="541836"/>
                </a:moveTo>
                <a:lnTo>
                  <a:pt x="0" y="541836"/>
                </a:lnTo>
                <a:lnTo>
                  <a:pt x="0" y="0"/>
                </a:lnTo>
                <a:lnTo>
                  <a:pt x="964619" y="0"/>
                </a:lnTo>
                <a:lnTo>
                  <a:pt x="964619" y="5235"/>
                </a:lnTo>
                <a:lnTo>
                  <a:pt x="10470" y="5235"/>
                </a:lnTo>
                <a:lnTo>
                  <a:pt x="5235" y="10470"/>
                </a:lnTo>
                <a:lnTo>
                  <a:pt x="10470" y="10470"/>
                </a:lnTo>
                <a:lnTo>
                  <a:pt x="10470" y="531366"/>
                </a:lnTo>
                <a:lnTo>
                  <a:pt x="5235" y="531366"/>
                </a:lnTo>
                <a:lnTo>
                  <a:pt x="10470" y="536601"/>
                </a:lnTo>
                <a:lnTo>
                  <a:pt x="964619" y="536601"/>
                </a:lnTo>
                <a:lnTo>
                  <a:pt x="964619" y="541836"/>
                </a:lnTo>
                <a:close/>
              </a:path>
              <a:path w="965200" h="542289">
                <a:moveTo>
                  <a:pt x="10470" y="10470"/>
                </a:moveTo>
                <a:lnTo>
                  <a:pt x="5235" y="10470"/>
                </a:lnTo>
                <a:lnTo>
                  <a:pt x="10470" y="5235"/>
                </a:lnTo>
                <a:lnTo>
                  <a:pt x="10470" y="10470"/>
                </a:lnTo>
                <a:close/>
              </a:path>
              <a:path w="965200" h="542289">
                <a:moveTo>
                  <a:pt x="954148" y="10470"/>
                </a:moveTo>
                <a:lnTo>
                  <a:pt x="10470" y="10470"/>
                </a:lnTo>
                <a:lnTo>
                  <a:pt x="10470" y="5235"/>
                </a:lnTo>
                <a:lnTo>
                  <a:pt x="954148" y="5235"/>
                </a:lnTo>
                <a:lnTo>
                  <a:pt x="954148" y="10470"/>
                </a:lnTo>
                <a:close/>
              </a:path>
              <a:path w="965200" h="542289">
                <a:moveTo>
                  <a:pt x="954148" y="536601"/>
                </a:moveTo>
                <a:lnTo>
                  <a:pt x="954148" y="5235"/>
                </a:lnTo>
                <a:lnTo>
                  <a:pt x="959384" y="10470"/>
                </a:lnTo>
                <a:lnTo>
                  <a:pt x="964619" y="10470"/>
                </a:lnTo>
                <a:lnTo>
                  <a:pt x="964619" y="531366"/>
                </a:lnTo>
                <a:lnTo>
                  <a:pt x="959384" y="531366"/>
                </a:lnTo>
                <a:lnTo>
                  <a:pt x="954148" y="536601"/>
                </a:lnTo>
                <a:close/>
              </a:path>
              <a:path w="965200" h="542289">
                <a:moveTo>
                  <a:pt x="964619" y="10470"/>
                </a:moveTo>
                <a:lnTo>
                  <a:pt x="959384" y="10470"/>
                </a:lnTo>
                <a:lnTo>
                  <a:pt x="954148" y="5235"/>
                </a:lnTo>
                <a:lnTo>
                  <a:pt x="964619" y="5235"/>
                </a:lnTo>
                <a:lnTo>
                  <a:pt x="964619" y="10470"/>
                </a:lnTo>
                <a:close/>
              </a:path>
              <a:path w="965200" h="542289">
                <a:moveTo>
                  <a:pt x="10470" y="536601"/>
                </a:moveTo>
                <a:lnTo>
                  <a:pt x="5235" y="531366"/>
                </a:lnTo>
                <a:lnTo>
                  <a:pt x="10470" y="531366"/>
                </a:lnTo>
                <a:lnTo>
                  <a:pt x="10470" y="536601"/>
                </a:lnTo>
                <a:close/>
              </a:path>
              <a:path w="965200" h="542289">
                <a:moveTo>
                  <a:pt x="954148" y="536601"/>
                </a:moveTo>
                <a:lnTo>
                  <a:pt x="10470" y="536601"/>
                </a:lnTo>
                <a:lnTo>
                  <a:pt x="10470" y="531366"/>
                </a:lnTo>
                <a:lnTo>
                  <a:pt x="954148" y="531366"/>
                </a:lnTo>
                <a:lnTo>
                  <a:pt x="954148" y="536601"/>
                </a:lnTo>
                <a:close/>
              </a:path>
              <a:path w="965200" h="542289">
                <a:moveTo>
                  <a:pt x="964619" y="536601"/>
                </a:moveTo>
                <a:lnTo>
                  <a:pt x="954148" y="536601"/>
                </a:lnTo>
                <a:lnTo>
                  <a:pt x="959384" y="531366"/>
                </a:lnTo>
                <a:lnTo>
                  <a:pt x="964619" y="531366"/>
                </a:lnTo>
                <a:lnTo>
                  <a:pt x="964619" y="536601"/>
                </a:lnTo>
                <a:close/>
              </a:path>
            </a:pathLst>
          </a:custGeom>
          <a:solidFill>
            <a:srgbClr val="2E52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448622" y="4270561"/>
            <a:ext cx="188595" cy="1427480"/>
          </a:xfrm>
          <a:custGeom>
            <a:avLst/>
            <a:gdLst/>
            <a:ahLst/>
            <a:cxnLst/>
            <a:rect l="l" t="t" r="r" b="b"/>
            <a:pathLst>
              <a:path w="188595" h="1427479">
                <a:moveTo>
                  <a:pt x="0" y="188989"/>
                </a:moveTo>
                <a:lnTo>
                  <a:pt x="93190" y="0"/>
                </a:lnTo>
                <a:lnTo>
                  <a:pt x="164767" y="141178"/>
                </a:lnTo>
                <a:lnTo>
                  <a:pt x="125388" y="141178"/>
                </a:lnTo>
                <a:lnTo>
                  <a:pt x="62563" y="141524"/>
                </a:lnTo>
                <a:lnTo>
                  <a:pt x="62825" y="188639"/>
                </a:lnTo>
                <a:lnTo>
                  <a:pt x="0" y="188989"/>
                </a:lnTo>
                <a:close/>
              </a:path>
              <a:path w="188595" h="1427479">
                <a:moveTo>
                  <a:pt x="62825" y="188639"/>
                </a:moveTo>
                <a:lnTo>
                  <a:pt x="62563" y="141524"/>
                </a:lnTo>
                <a:lnTo>
                  <a:pt x="125388" y="141178"/>
                </a:lnTo>
                <a:lnTo>
                  <a:pt x="125651" y="188290"/>
                </a:lnTo>
                <a:lnTo>
                  <a:pt x="62825" y="188639"/>
                </a:lnTo>
                <a:close/>
              </a:path>
              <a:path w="188595" h="1427479">
                <a:moveTo>
                  <a:pt x="125651" y="188290"/>
                </a:moveTo>
                <a:lnTo>
                  <a:pt x="125388" y="141178"/>
                </a:lnTo>
                <a:lnTo>
                  <a:pt x="164767" y="141178"/>
                </a:lnTo>
                <a:lnTo>
                  <a:pt x="188475" y="187941"/>
                </a:lnTo>
                <a:lnTo>
                  <a:pt x="125651" y="188290"/>
                </a:lnTo>
                <a:close/>
              </a:path>
              <a:path w="188595" h="1427479">
                <a:moveTo>
                  <a:pt x="69725" y="1427412"/>
                </a:moveTo>
                <a:lnTo>
                  <a:pt x="62825" y="188639"/>
                </a:lnTo>
                <a:lnTo>
                  <a:pt x="125651" y="188290"/>
                </a:lnTo>
                <a:lnTo>
                  <a:pt x="132550" y="1427066"/>
                </a:lnTo>
                <a:lnTo>
                  <a:pt x="69725" y="1427412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863216" y="2021718"/>
            <a:ext cx="1336040" cy="532130"/>
          </a:xfrm>
          <a:custGeom>
            <a:avLst/>
            <a:gdLst/>
            <a:ahLst/>
            <a:cxnLst/>
            <a:rect l="l" t="t" r="r" b="b"/>
            <a:pathLst>
              <a:path w="1336040" h="532130">
                <a:moveTo>
                  <a:pt x="0" y="0"/>
                </a:moveTo>
                <a:lnTo>
                  <a:pt x="1335666" y="0"/>
                </a:lnTo>
                <a:lnTo>
                  <a:pt x="1335666" y="531502"/>
                </a:lnTo>
                <a:lnTo>
                  <a:pt x="0" y="531502"/>
                </a:lnTo>
                <a:lnTo>
                  <a:pt x="0" y="0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858064" y="2016661"/>
            <a:ext cx="1346835" cy="542290"/>
          </a:xfrm>
          <a:custGeom>
            <a:avLst/>
            <a:gdLst/>
            <a:ahLst/>
            <a:cxnLst/>
            <a:rect l="l" t="t" r="r" b="b"/>
            <a:pathLst>
              <a:path w="1346834" h="542289">
                <a:moveTo>
                  <a:pt x="1346294" y="541826"/>
                </a:moveTo>
                <a:lnTo>
                  <a:pt x="0" y="541826"/>
                </a:lnTo>
                <a:lnTo>
                  <a:pt x="0" y="0"/>
                </a:lnTo>
                <a:lnTo>
                  <a:pt x="1346294" y="0"/>
                </a:lnTo>
                <a:lnTo>
                  <a:pt x="1346294" y="5235"/>
                </a:lnTo>
                <a:lnTo>
                  <a:pt x="10470" y="5235"/>
                </a:lnTo>
                <a:lnTo>
                  <a:pt x="5235" y="10470"/>
                </a:lnTo>
                <a:lnTo>
                  <a:pt x="10470" y="10470"/>
                </a:lnTo>
                <a:lnTo>
                  <a:pt x="10470" y="531355"/>
                </a:lnTo>
                <a:lnTo>
                  <a:pt x="5235" y="531355"/>
                </a:lnTo>
                <a:lnTo>
                  <a:pt x="10470" y="536590"/>
                </a:lnTo>
                <a:lnTo>
                  <a:pt x="1346294" y="536590"/>
                </a:lnTo>
                <a:lnTo>
                  <a:pt x="1346294" y="541826"/>
                </a:lnTo>
                <a:close/>
              </a:path>
              <a:path w="1346834" h="542289">
                <a:moveTo>
                  <a:pt x="10470" y="10470"/>
                </a:moveTo>
                <a:lnTo>
                  <a:pt x="5235" y="10470"/>
                </a:lnTo>
                <a:lnTo>
                  <a:pt x="10470" y="5235"/>
                </a:lnTo>
                <a:lnTo>
                  <a:pt x="10470" y="10470"/>
                </a:lnTo>
                <a:close/>
              </a:path>
              <a:path w="1346834" h="542289">
                <a:moveTo>
                  <a:pt x="1335823" y="10470"/>
                </a:moveTo>
                <a:lnTo>
                  <a:pt x="10470" y="10470"/>
                </a:lnTo>
                <a:lnTo>
                  <a:pt x="10470" y="5235"/>
                </a:lnTo>
                <a:lnTo>
                  <a:pt x="1335823" y="5235"/>
                </a:lnTo>
                <a:lnTo>
                  <a:pt x="1335823" y="10470"/>
                </a:lnTo>
                <a:close/>
              </a:path>
              <a:path w="1346834" h="542289">
                <a:moveTo>
                  <a:pt x="1335823" y="536590"/>
                </a:moveTo>
                <a:lnTo>
                  <a:pt x="1335823" y="5235"/>
                </a:lnTo>
                <a:lnTo>
                  <a:pt x="1341058" y="10470"/>
                </a:lnTo>
                <a:lnTo>
                  <a:pt x="1346294" y="10470"/>
                </a:lnTo>
                <a:lnTo>
                  <a:pt x="1346294" y="531355"/>
                </a:lnTo>
                <a:lnTo>
                  <a:pt x="1341058" y="531355"/>
                </a:lnTo>
                <a:lnTo>
                  <a:pt x="1335823" y="536590"/>
                </a:lnTo>
                <a:close/>
              </a:path>
              <a:path w="1346834" h="542289">
                <a:moveTo>
                  <a:pt x="1346294" y="10470"/>
                </a:moveTo>
                <a:lnTo>
                  <a:pt x="1341058" y="10470"/>
                </a:lnTo>
                <a:lnTo>
                  <a:pt x="1335823" y="5235"/>
                </a:lnTo>
                <a:lnTo>
                  <a:pt x="1346294" y="5235"/>
                </a:lnTo>
                <a:lnTo>
                  <a:pt x="1346294" y="10470"/>
                </a:lnTo>
                <a:close/>
              </a:path>
              <a:path w="1346834" h="542289">
                <a:moveTo>
                  <a:pt x="10470" y="536590"/>
                </a:moveTo>
                <a:lnTo>
                  <a:pt x="5235" y="531355"/>
                </a:lnTo>
                <a:lnTo>
                  <a:pt x="10470" y="531355"/>
                </a:lnTo>
                <a:lnTo>
                  <a:pt x="10470" y="536590"/>
                </a:lnTo>
                <a:close/>
              </a:path>
              <a:path w="1346834" h="542289">
                <a:moveTo>
                  <a:pt x="1335823" y="536590"/>
                </a:moveTo>
                <a:lnTo>
                  <a:pt x="10470" y="536590"/>
                </a:lnTo>
                <a:lnTo>
                  <a:pt x="10470" y="531355"/>
                </a:lnTo>
                <a:lnTo>
                  <a:pt x="1335823" y="531355"/>
                </a:lnTo>
                <a:lnTo>
                  <a:pt x="1335823" y="536590"/>
                </a:lnTo>
                <a:close/>
              </a:path>
              <a:path w="1346834" h="542289">
                <a:moveTo>
                  <a:pt x="1346294" y="536590"/>
                </a:moveTo>
                <a:lnTo>
                  <a:pt x="1335823" y="536590"/>
                </a:lnTo>
                <a:lnTo>
                  <a:pt x="1341058" y="531355"/>
                </a:lnTo>
                <a:lnTo>
                  <a:pt x="1346294" y="531355"/>
                </a:lnTo>
                <a:lnTo>
                  <a:pt x="1346294" y="536590"/>
                </a:lnTo>
                <a:close/>
              </a:path>
            </a:pathLst>
          </a:custGeom>
          <a:solidFill>
            <a:srgbClr val="2E52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7863216" y="2079351"/>
            <a:ext cx="1336040" cy="377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0645">
              <a:lnSpc>
                <a:spcPct val="100000"/>
              </a:lnSpc>
              <a:spcBef>
                <a:spcPts val="105"/>
              </a:spcBef>
            </a:pPr>
            <a:r>
              <a:rPr dirty="0" sz="2300">
                <a:solidFill>
                  <a:srgbClr val="FFFFFF"/>
                </a:solidFill>
                <a:latin typeface="微软雅黑"/>
                <a:cs typeface="微软雅黑"/>
              </a:rPr>
              <a:t>生命周期</a:t>
            </a:r>
            <a:endParaRPr sz="2300">
              <a:latin typeface="微软雅黑"/>
              <a:cs typeface="微软雅黑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442613" y="2553252"/>
            <a:ext cx="188595" cy="358140"/>
          </a:xfrm>
          <a:custGeom>
            <a:avLst/>
            <a:gdLst/>
            <a:ahLst/>
            <a:cxnLst/>
            <a:rect l="l" t="t" r="r" b="b"/>
            <a:pathLst>
              <a:path w="188595" h="358139">
                <a:moveTo>
                  <a:pt x="0" y="191198"/>
                </a:moveTo>
                <a:lnTo>
                  <a:pt x="88593" y="0"/>
                </a:lnTo>
                <a:lnTo>
                  <a:pt x="164067" y="140362"/>
                </a:lnTo>
                <a:lnTo>
                  <a:pt x="124194" y="140362"/>
                </a:lnTo>
                <a:lnTo>
                  <a:pt x="61400" y="142226"/>
                </a:lnTo>
                <a:lnTo>
                  <a:pt x="62800" y="189330"/>
                </a:lnTo>
                <a:lnTo>
                  <a:pt x="0" y="191198"/>
                </a:lnTo>
                <a:close/>
              </a:path>
              <a:path w="188595" h="358139">
                <a:moveTo>
                  <a:pt x="62800" y="189330"/>
                </a:moveTo>
                <a:lnTo>
                  <a:pt x="61400" y="142226"/>
                </a:lnTo>
                <a:lnTo>
                  <a:pt x="124194" y="140362"/>
                </a:lnTo>
                <a:lnTo>
                  <a:pt x="125594" y="187463"/>
                </a:lnTo>
                <a:lnTo>
                  <a:pt x="62800" y="189330"/>
                </a:lnTo>
                <a:close/>
              </a:path>
              <a:path w="188595" h="358139">
                <a:moveTo>
                  <a:pt x="125594" y="187463"/>
                </a:moveTo>
                <a:lnTo>
                  <a:pt x="124194" y="140362"/>
                </a:lnTo>
                <a:lnTo>
                  <a:pt x="164067" y="140362"/>
                </a:lnTo>
                <a:lnTo>
                  <a:pt x="188391" y="185596"/>
                </a:lnTo>
                <a:lnTo>
                  <a:pt x="125594" y="187463"/>
                </a:lnTo>
                <a:close/>
              </a:path>
              <a:path w="188595" h="358139">
                <a:moveTo>
                  <a:pt x="67808" y="357748"/>
                </a:moveTo>
                <a:lnTo>
                  <a:pt x="62800" y="189330"/>
                </a:lnTo>
                <a:lnTo>
                  <a:pt x="125594" y="187463"/>
                </a:lnTo>
                <a:lnTo>
                  <a:pt x="130602" y="355884"/>
                </a:lnTo>
                <a:lnTo>
                  <a:pt x="67808" y="357748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064257" y="2910068"/>
            <a:ext cx="955040" cy="532130"/>
          </a:xfrm>
          <a:custGeom>
            <a:avLst/>
            <a:gdLst/>
            <a:ahLst/>
            <a:cxnLst/>
            <a:rect l="l" t="t" r="r" b="b"/>
            <a:pathLst>
              <a:path w="955040" h="532129">
                <a:moveTo>
                  <a:pt x="0" y="0"/>
                </a:moveTo>
                <a:lnTo>
                  <a:pt x="954944" y="0"/>
                </a:lnTo>
                <a:lnTo>
                  <a:pt x="954944" y="531502"/>
                </a:lnTo>
                <a:lnTo>
                  <a:pt x="0" y="531502"/>
                </a:lnTo>
                <a:lnTo>
                  <a:pt x="0" y="0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059503" y="2904832"/>
            <a:ext cx="965200" cy="542290"/>
          </a:xfrm>
          <a:custGeom>
            <a:avLst/>
            <a:gdLst/>
            <a:ahLst/>
            <a:cxnLst/>
            <a:rect l="l" t="t" r="r" b="b"/>
            <a:pathLst>
              <a:path w="965200" h="542289">
                <a:moveTo>
                  <a:pt x="964619" y="541826"/>
                </a:moveTo>
                <a:lnTo>
                  <a:pt x="0" y="541826"/>
                </a:lnTo>
                <a:lnTo>
                  <a:pt x="0" y="0"/>
                </a:lnTo>
                <a:lnTo>
                  <a:pt x="964619" y="0"/>
                </a:lnTo>
                <a:lnTo>
                  <a:pt x="964619" y="5235"/>
                </a:lnTo>
                <a:lnTo>
                  <a:pt x="10470" y="5235"/>
                </a:lnTo>
                <a:lnTo>
                  <a:pt x="5235" y="10470"/>
                </a:lnTo>
                <a:lnTo>
                  <a:pt x="10470" y="10470"/>
                </a:lnTo>
                <a:lnTo>
                  <a:pt x="10470" y="531355"/>
                </a:lnTo>
                <a:lnTo>
                  <a:pt x="5235" y="531355"/>
                </a:lnTo>
                <a:lnTo>
                  <a:pt x="10470" y="536590"/>
                </a:lnTo>
                <a:lnTo>
                  <a:pt x="964619" y="536590"/>
                </a:lnTo>
                <a:lnTo>
                  <a:pt x="964619" y="541826"/>
                </a:lnTo>
                <a:close/>
              </a:path>
              <a:path w="965200" h="542289">
                <a:moveTo>
                  <a:pt x="10470" y="10470"/>
                </a:moveTo>
                <a:lnTo>
                  <a:pt x="5235" y="10470"/>
                </a:lnTo>
                <a:lnTo>
                  <a:pt x="10470" y="5235"/>
                </a:lnTo>
                <a:lnTo>
                  <a:pt x="10470" y="10470"/>
                </a:lnTo>
                <a:close/>
              </a:path>
              <a:path w="965200" h="542289">
                <a:moveTo>
                  <a:pt x="954148" y="10470"/>
                </a:moveTo>
                <a:lnTo>
                  <a:pt x="10470" y="10470"/>
                </a:lnTo>
                <a:lnTo>
                  <a:pt x="10470" y="5235"/>
                </a:lnTo>
                <a:lnTo>
                  <a:pt x="954148" y="5235"/>
                </a:lnTo>
                <a:lnTo>
                  <a:pt x="954148" y="10470"/>
                </a:lnTo>
                <a:close/>
              </a:path>
              <a:path w="965200" h="542289">
                <a:moveTo>
                  <a:pt x="954148" y="536590"/>
                </a:moveTo>
                <a:lnTo>
                  <a:pt x="954148" y="5235"/>
                </a:lnTo>
                <a:lnTo>
                  <a:pt x="959384" y="10470"/>
                </a:lnTo>
                <a:lnTo>
                  <a:pt x="964619" y="10470"/>
                </a:lnTo>
                <a:lnTo>
                  <a:pt x="964619" y="531355"/>
                </a:lnTo>
                <a:lnTo>
                  <a:pt x="959384" y="531355"/>
                </a:lnTo>
                <a:lnTo>
                  <a:pt x="954148" y="536590"/>
                </a:lnTo>
                <a:close/>
              </a:path>
              <a:path w="965200" h="542289">
                <a:moveTo>
                  <a:pt x="964619" y="10470"/>
                </a:moveTo>
                <a:lnTo>
                  <a:pt x="959384" y="10470"/>
                </a:lnTo>
                <a:lnTo>
                  <a:pt x="954148" y="5235"/>
                </a:lnTo>
                <a:lnTo>
                  <a:pt x="964619" y="5235"/>
                </a:lnTo>
                <a:lnTo>
                  <a:pt x="964619" y="10470"/>
                </a:lnTo>
                <a:close/>
              </a:path>
              <a:path w="965200" h="542289">
                <a:moveTo>
                  <a:pt x="10470" y="536590"/>
                </a:moveTo>
                <a:lnTo>
                  <a:pt x="5235" y="531355"/>
                </a:lnTo>
                <a:lnTo>
                  <a:pt x="10470" y="531355"/>
                </a:lnTo>
                <a:lnTo>
                  <a:pt x="10470" y="536590"/>
                </a:lnTo>
                <a:close/>
              </a:path>
              <a:path w="965200" h="542289">
                <a:moveTo>
                  <a:pt x="954148" y="536590"/>
                </a:moveTo>
                <a:lnTo>
                  <a:pt x="10470" y="536590"/>
                </a:lnTo>
                <a:lnTo>
                  <a:pt x="10470" y="531355"/>
                </a:lnTo>
                <a:lnTo>
                  <a:pt x="954148" y="531355"/>
                </a:lnTo>
                <a:lnTo>
                  <a:pt x="954148" y="536590"/>
                </a:lnTo>
                <a:close/>
              </a:path>
              <a:path w="965200" h="542289">
                <a:moveTo>
                  <a:pt x="964619" y="536590"/>
                </a:moveTo>
                <a:lnTo>
                  <a:pt x="954148" y="536590"/>
                </a:lnTo>
                <a:lnTo>
                  <a:pt x="959384" y="531355"/>
                </a:lnTo>
                <a:lnTo>
                  <a:pt x="964619" y="531355"/>
                </a:lnTo>
                <a:lnTo>
                  <a:pt x="964619" y="536590"/>
                </a:lnTo>
                <a:close/>
              </a:path>
            </a:pathLst>
          </a:custGeom>
          <a:solidFill>
            <a:srgbClr val="2E52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447575" y="3441424"/>
            <a:ext cx="188595" cy="297815"/>
          </a:xfrm>
          <a:custGeom>
            <a:avLst/>
            <a:gdLst/>
            <a:ahLst/>
            <a:cxnLst/>
            <a:rect l="l" t="t" r="r" b="b"/>
            <a:pathLst>
              <a:path w="188595" h="297814">
                <a:moveTo>
                  <a:pt x="62825" y="188475"/>
                </a:moveTo>
                <a:lnTo>
                  <a:pt x="0" y="188475"/>
                </a:lnTo>
                <a:lnTo>
                  <a:pt x="94237" y="0"/>
                </a:lnTo>
                <a:lnTo>
                  <a:pt x="164916" y="141356"/>
                </a:lnTo>
                <a:lnTo>
                  <a:pt x="62825" y="141356"/>
                </a:lnTo>
                <a:lnTo>
                  <a:pt x="62825" y="188475"/>
                </a:lnTo>
                <a:close/>
              </a:path>
              <a:path w="188595" h="297814">
                <a:moveTo>
                  <a:pt x="125650" y="297771"/>
                </a:moveTo>
                <a:lnTo>
                  <a:pt x="62825" y="297771"/>
                </a:lnTo>
                <a:lnTo>
                  <a:pt x="62825" y="141356"/>
                </a:lnTo>
                <a:lnTo>
                  <a:pt x="125650" y="141356"/>
                </a:lnTo>
                <a:lnTo>
                  <a:pt x="125650" y="297771"/>
                </a:lnTo>
                <a:close/>
              </a:path>
              <a:path w="188595" h="297814">
                <a:moveTo>
                  <a:pt x="188475" y="188475"/>
                </a:moveTo>
                <a:lnTo>
                  <a:pt x="125650" y="188475"/>
                </a:lnTo>
                <a:lnTo>
                  <a:pt x="125650" y="141356"/>
                </a:lnTo>
                <a:lnTo>
                  <a:pt x="164916" y="141356"/>
                </a:lnTo>
                <a:lnTo>
                  <a:pt x="188475" y="188475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210190" y="4740798"/>
            <a:ext cx="1139825" cy="532130"/>
          </a:xfrm>
          <a:custGeom>
            <a:avLst/>
            <a:gdLst/>
            <a:ahLst/>
            <a:cxnLst/>
            <a:rect l="l" t="t" r="r" b="b"/>
            <a:pathLst>
              <a:path w="1139825" h="532129">
                <a:moveTo>
                  <a:pt x="0" y="0"/>
                </a:moveTo>
                <a:lnTo>
                  <a:pt x="1139651" y="0"/>
                </a:lnTo>
                <a:lnTo>
                  <a:pt x="1139651" y="531502"/>
                </a:lnTo>
                <a:lnTo>
                  <a:pt x="0" y="531502"/>
                </a:lnTo>
                <a:lnTo>
                  <a:pt x="0" y="0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204483" y="4735081"/>
            <a:ext cx="1150620" cy="542290"/>
          </a:xfrm>
          <a:custGeom>
            <a:avLst/>
            <a:gdLst/>
            <a:ahLst/>
            <a:cxnLst/>
            <a:rect l="l" t="t" r="r" b="b"/>
            <a:pathLst>
              <a:path w="1150620" h="542289">
                <a:moveTo>
                  <a:pt x="1150153" y="541836"/>
                </a:moveTo>
                <a:lnTo>
                  <a:pt x="0" y="541836"/>
                </a:lnTo>
                <a:lnTo>
                  <a:pt x="0" y="0"/>
                </a:lnTo>
                <a:lnTo>
                  <a:pt x="1150153" y="0"/>
                </a:lnTo>
                <a:lnTo>
                  <a:pt x="1150153" y="5235"/>
                </a:lnTo>
                <a:lnTo>
                  <a:pt x="10470" y="5235"/>
                </a:lnTo>
                <a:lnTo>
                  <a:pt x="5235" y="10470"/>
                </a:lnTo>
                <a:lnTo>
                  <a:pt x="10470" y="10470"/>
                </a:lnTo>
                <a:lnTo>
                  <a:pt x="10470" y="531366"/>
                </a:lnTo>
                <a:lnTo>
                  <a:pt x="5235" y="531366"/>
                </a:lnTo>
                <a:lnTo>
                  <a:pt x="10470" y="536601"/>
                </a:lnTo>
                <a:lnTo>
                  <a:pt x="1150153" y="536601"/>
                </a:lnTo>
                <a:lnTo>
                  <a:pt x="1150153" y="541836"/>
                </a:lnTo>
                <a:close/>
              </a:path>
              <a:path w="1150620" h="542289">
                <a:moveTo>
                  <a:pt x="10470" y="10470"/>
                </a:moveTo>
                <a:lnTo>
                  <a:pt x="5235" y="10470"/>
                </a:lnTo>
                <a:lnTo>
                  <a:pt x="10470" y="5235"/>
                </a:lnTo>
                <a:lnTo>
                  <a:pt x="10470" y="10470"/>
                </a:lnTo>
                <a:close/>
              </a:path>
              <a:path w="1150620" h="542289">
                <a:moveTo>
                  <a:pt x="1139682" y="10470"/>
                </a:moveTo>
                <a:lnTo>
                  <a:pt x="10470" y="10470"/>
                </a:lnTo>
                <a:lnTo>
                  <a:pt x="10470" y="5235"/>
                </a:lnTo>
                <a:lnTo>
                  <a:pt x="1139682" y="5235"/>
                </a:lnTo>
                <a:lnTo>
                  <a:pt x="1139682" y="10470"/>
                </a:lnTo>
                <a:close/>
              </a:path>
              <a:path w="1150620" h="542289">
                <a:moveTo>
                  <a:pt x="1139682" y="536601"/>
                </a:moveTo>
                <a:lnTo>
                  <a:pt x="1139682" y="5235"/>
                </a:lnTo>
                <a:lnTo>
                  <a:pt x="1144918" y="10470"/>
                </a:lnTo>
                <a:lnTo>
                  <a:pt x="1150153" y="10470"/>
                </a:lnTo>
                <a:lnTo>
                  <a:pt x="1150153" y="531366"/>
                </a:lnTo>
                <a:lnTo>
                  <a:pt x="1144918" y="531366"/>
                </a:lnTo>
                <a:lnTo>
                  <a:pt x="1139682" y="536601"/>
                </a:lnTo>
                <a:close/>
              </a:path>
              <a:path w="1150620" h="542289">
                <a:moveTo>
                  <a:pt x="1150153" y="10470"/>
                </a:moveTo>
                <a:lnTo>
                  <a:pt x="1144918" y="10470"/>
                </a:lnTo>
                <a:lnTo>
                  <a:pt x="1139682" y="5235"/>
                </a:lnTo>
                <a:lnTo>
                  <a:pt x="1150153" y="5235"/>
                </a:lnTo>
                <a:lnTo>
                  <a:pt x="1150153" y="10470"/>
                </a:lnTo>
                <a:close/>
              </a:path>
              <a:path w="1150620" h="542289">
                <a:moveTo>
                  <a:pt x="10470" y="536601"/>
                </a:moveTo>
                <a:lnTo>
                  <a:pt x="5235" y="531366"/>
                </a:lnTo>
                <a:lnTo>
                  <a:pt x="10470" y="531366"/>
                </a:lnTo>
                <a:lnTo>
                  <a:pt x="10470" y="536601"/>
                </a:lnTo>
                <a:close/>
              </a:path>
              <a:path w="1150620" h="542289">
                <a:moveTo>
                  <a:pt x="1139682" y="536601"/>
                </a:moveTo>
                <a:lnTo>
                  <a:pt x="10470" y="536601"/>
                </a:lnTo>
                <a:lnTo>
                  <a:pt x="10470" y="531366"/>
                </a:lnTo>
                <a:lnTo>
                  <a:pt x="1139682" y="531366"/>
                </a:lnTo>
                <a:lnTo>
                  <a:pt x="1139682" y="536601"/>
                </a:lnTo>
                <a:close/>
              </a:path>
              <a:path w="1150620" h="542289">
                <a:moveTo>
                  <a:pt x="1150153" y="536601"/>
                </a:moveTo>
                <a:lnTo>
                  <a:pt x="1139682" y="536601"/>
                </a:lnTo>
                <a:lnTo>
                  <a:pt x="1144918" y="531366"/>
                </a:lnTo>
                <a:lnTo>
                  <a:pt x="1150153" y="531366"/>
                </a:lnTo>
                <a:lnTo>
                  <a:pt x="1150153" y="536601"/>
                </a:lnTo>
                <a:close/>
              </a:path>
            </a:pathLst>
          </a:custGeom>
          <a:solidFill>
            <a:srgbClr val="2E52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8064257" y="2967523"/>
            <a:ext cx="2167255" cy="22072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4150">
              <a:lnSpc>
                <a:spcPct val="100000"/>
              </a:lnSpc>
              <a:spcBef>
                <a:spcPts val="105"/>
              </a:spcBef>
            </a:pPr>
            <a:r>
              <a:rPr dirty="0" sz="2300">
                <a:solidFill>
                  <a:srgbClr val="FFFFFF"/>
                </a:solidFill>
                <a:latin typeface="微软雅黑"/>
                <a:cs typeface="微软雅黑"/>
              </a:rPr>
              <a:t>阶段</a:t>
            </a:r>
            <a:endParaRPr sz="2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Times New Roman"/>
              <a:cs typeface="Times New Roman"/>
            </a:endParaRPr>
          </a:p>
          <a:p>
            <a:pPr marL="184150">
              <a:lnSpc>
                <a:spcPct val="100000"/>
              </a:lnSpc>
            </a:pPr>
            <a:r>
              <a:rPr dirty="0" sz="2300">
                <a:solidFill>
                  <a:srgbClr val="FFFFFF"/>
                </a:solidFill>
                <a:latin typeface="微软雅黑"/>
                <a:cs typeface="微软雅黑"/>
              </a:rPr>
              <a:t>过程</a:t>
            </a:r>
            <a:endParaRPr sz="2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450">
              <a:latin typeface="Times New Roman"/>
              <a:cs typeface="Times New Roman"/>
            </a:endParaRPr>
          </a:p>
          <a:p>
            <a:pPr marL="1275080">
              <a:lnSpc>
                <a:spcPct val="100000"/>
              </a:lnSpc>
            </a:pPr>
            <a:r>
              <a:rPr dirty="0" sz="2300">
                <a:solidFill>
                  <a:srgbClr val="FFFFFF"/>
                </a:solidFill>
                <a:latin typeface="微软雅黑"/>
                <a:cs typeface="微软雅黑"/>
              </a:rPr>
              <a:t>子过程</a:t>
            </a:r>
            <a:endParaRPr sz="2300">
              <a:latin typeface="微软雅黑"/>
              <a:cs typeface="微软雅黑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539477" y="5244343"/>
            <a:ext cx="1240155" cy="483234"/>
          </a:xfrm>
          <a:custGeom>
            <a:avLst/>
            <a:gdLst/>
            <a:ahLst/>
            <a:cxnLst/>
            <a:rect l="l" t="t" r="r" b="b"/>
            <a:pathLst>
              <a:path w="1240154" h="483235">
                <a:moveTo>
                  <a:pt x="1051709" y="59361"/>
                </a:moveTo>
                <a:lnTo>
                  <a:pt x="1031141" y="0"/>
                </a:lnTo>
                <a:lnTo>
                  <a:pt x="1240077" y="27339"/>
                </a:lnTo>
                <a:lnTo>
                  <a:pt x="1223868" y="43935"/>
                </a:lnTo>
                <a:lnTo>
                  <a:pt x="1096228" y="43935"/>
                </a:lnTo>
                <a:lnTo>
                  <a:pt x="1051709" y="59361"/>
                </a:lnTo>
                <a:close/>
              </a:path>
              <a:path w="1240154" h="483235">
                <a:moveTo>
                  <a:pt x="1072280" y="118732"/>
                </a:moveTo>
                <a:lnTo>
                  <a:pt x="1051709" y="59361"/>
                </a:lnTo>
                <a:lnTo>
                  <a:pt x="1096228" y="43935"/>
                </a:lnTo>
                <a:lnTo>
                  <a:pt x="1116803" y="103305"/>
                </a:lnTo>
                <a:lnTo>
                  <a:pt x="1072280" y="118732"/>
                </a:lnTo>
                <a:close/>
              </a:path>
              <a:path w="1240154" h="483235">
                <a:moveTo>
                  <a:pt x="1092846" y="178088"/>
                </a:moveTo>
                <a:lnTo>
                  <a:pt x="1072280" y="118732"/>
                </a:lnTo>
                <a:lnTo>
                  <a:pt x="1116803" y="103305"/>
                </a:lnTo>
                <a:lnTo>
                  <a:pt x="1096228" y="43935"/>
                </a:lnTo>
                <a:lnTo>
                  <a:pt x="1223868" y="43935"/>
                </a:lnTo>
                <a:lnTo>
                  <a:pt x="1092846" y="178088"/>
                </a:lnTo>
                <a:close/>
              </a:path>
              <a:path w="1240154" h="483235">
                <a:moveTo>
                  <a:pt x="20564" y="483137"/>
                </a:moveTo>
                <a:lnTo>
                  <a:pt x="0" y="423777"/>
                </a:lnTo>
                <a:lnTo>
                  <a:pt x="1051709" y="59361"/>
                </a:lnTo>
                <a:lnTo>
                  <a:pt x="1072280" y="118732"/>
                </a:lnTo>
                <a:lnTo>
                  <a:pt x="20564" y="483137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541813" y="4249326"/>
            <a:ext cx="1249045" cy="520700"/>
          </a:xfrm>
          <a:custGeom>
            <a:avLst/>
            <a:gdLst/>
            <a:ahLst/>
            <a:cxnLst/>
            <a:rect l="l" t="t" r="r" b="b"/>
            <a:pathLst>
              <a:path w="1249045" h="520700">
                <a:moveTo>
                  <a:pt x="142770" y="176214"/>
                </a:moveTo>
                <a:lnTo>
                  <a:pt x="0" y="21234"/>
                </a:lnTo>
                <a:lnTo>
                  <a:pt x="209648" y="0"/>
                </a:lnTo>
                <a:lnTo>
                  <a:pt x="193700" y="42019"/>
                </a:lnTo>
                <a:lnTo>
                  <a:pt x="143304" y="42019"/>
                </a:lnTo>
                <a:lnTo>
                  <a:pt x="121012" y="100761"/>
                </a:lnTo>
                <a:lnTo>
                  <a:pt x="165061" y="117479"/>
                </a:lnTo>
                <a:lnTo>
                  <a:pt x="142770" y="176214"/>
                </a:lnTo>
                <a:close/>
              </a:path>
              <a:path w="1249045" h="520700">
                <a:moveTo>
                  <a:pt x="165061" y="117479"/>
                </a:moveTo>
                <a:lnTo>
                  <a:pt x="121012" y="100761"/>
                </a:lnTo>
                <a:lnTo>
                  <a:pt x="143304" y="42019"/>
                </a:lnTo>
                <a:lnTo>
                  <a:pt x="187355" y="58738"/>
                </a:lnTo>
                <a:lnTo>
                  <a:pt x="165061" y="117479"/>
                </a:lnTo>
                <a:close/>
              </a:path>
              <a:path w="1249045" h="520700">
                <a:moveTo>
                  <a:pt x="187355" y="58738"/>
                </a:moveTo>
                <a:lnTo>
                  <a:pt x="143304" y="42019"/>
                </a:lnTo>
                <a:lnTo>
                  <a:pt x="193700" y="42019"/>
                </a:lnTo>
                <a:lnTo>
                  <a:pt x="187355" y="58738"/>
                </a:lnTo>
                <a:close/>
              </a:path>
              <a:path w="1249045" h="520700">
                <a:moveTo>
                  <a:pt x="1226601" y="520361"/>
                </a:moveTo>
                <a:lnTo>
                  <a:pt x="165061" y="117479"/>
                </a:lnTo>
                <a:lnTo>
                  <a:pt x="187355" y="58738"/>
                </a:lnTo>
                <a:lnTo>
                  <a:pt x="1248893" y="461629"/>
                </a:lnTo>
                <a:lnTo>
                  <a:pt x="1226601" y="520361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755995" y="4535788"/>
            <a:ext cx="955040" cy="541020"/>
          </a:xfrm>
          <a:custGeom>
            <a:avLst/>
            <a:gdLst/>
            <a:ahLst/>
            <a:cxnLst/>
            <a:rect l="l" t="t" r="r" b="b"/>
            <a:pathLst>
              <a:path w="955040" h="541020">
                <a:moveTo>
                  <a:pt x="47118" y="204527"/>
                </a:moveTo>
                <a:lnTo>
                  <a:pt x="0" y="204527"/>
                </a:lnTo>
                <a:lnTo>
                  <a:pt x="0" y="0"/>
                </a:lnTo>
                <a:lnTo>
                  <a:pt x="954903" y="0"/>
                </a:lnTo>
                <a:lnTo>
                  <a:pt x="954903" y="23559"/>
                </a:lnTo>
                <a:lnTo>
                  <a:pt x="47118" y="23559"/>
                </a:lnTo>
                <a:lnTo>
                  <a:pt x="23559" y="47118"/>
                </a:lnTo>
                <a:lnTo>
                  <a:pt x="47118" y="47118"/>
                </a:lnTo>
                <a:lnTo>
                  <a:pt x="47118" y="204527"/>
                </a:lnTo>
                <a:close/>
              </a:path>
              <a:path w="955040" h="541020">
                <a:moveTo>
                  <a:pt x="47118" y="47118"/>
                </a:moveTo>
                <a:lnTo>
                  <a:pt x="23559" y="47118"/>
                </a:lnTo>
                <a:lnTo>
                  <a:pt x="47118" y="23559"/>
                </a:lnTo>
                <a:lnTo>
                  <a:pt x="47118" y="47118"/>
                </a:lnTo>
                <a:close/>
              </a:path>
              <a:path w="955040" h="541020">
                <a:moveTo>
                  <a:pt x="907784" y="47118"/>
                </a:moveTo>
                <a:lnTo>
                  <a:pt x="47118" y="47118"/>
                </a:lnTo>
                <a:lnTo>
                  <a:pt x="47118" y="23559"/>
                </a:lnTo>
                <a:lnTo>
                  <a:pt x="907784" y="23559"/>
                </a:lnTo>
                <a:lnTo>
                  <a:pt x="907784" y="47118"/>
                </a:lnTo>
                <a:close/>
              </a:path>
              <a:path w="955040" h="541020">
                <a:moveTo>
                  <a:pt x="907784" y="470216"/>
                </a:moveTo>
                <a:lnTo>
                  <a:pt x="907784" y="23559"/>
                </a:lnTo>
                <a:lnTo>
                  <a:pt x="931343" y="47118"/>
                </a:lnTo>
                <a:lnTo>
                  <a:pt x="954903" y="47118"/>
                </a:lnTo>
                <a:lnTo>
                  <a:pt x="954903" y="446656"/>
                </a:lnTo>
                <a:lnTo>
                  <a:pt x="931343" y="446656"/>
                </a:lnTo>
                <a:lnTo>
                  <a:pt x="907784" y="470216"/>
                </a:lnTo>
                <a:close/>
              </a:path>
              <a:path w="955040" h="541020">
                <a:moveTo>
                  <a:pt x="954903" y="47118"/>
                </a:moveTo>
                <a:lnTo>
                  <a:pt x="931343" y="47118"/>
                </a:lnTo>
                <a:lnTo>
                  <a:pt x="907784" y="23559"/>
                </a:lnTo>
                <a:lnTo>
                  <a:pt x="954903" y="23559"/>
                </a:lnTo>
                <a:lnTo>
                  <a:pt x="954903" y="47118"/>
                </a:lnTo>
                <a:close/>
              </a:path>
              <a:path w="955040" h="541020">
                <a:moveTo>
                  <a:pt x="734762" y="540894"/>
                </a:moveTo>
                <a:lnTo>
                  <a:pt x="593406" y="470216"/>
                </a:lnTo>
                <a:lnTo>
                  <a:pt x="734762" y="399537"/>
                </a:lnTo>
                <a:lnTo>
                  <a:pt x="734762" y="446656"/>
                </a:lnTo>
                <a:lnTo>
                  <a:pt x="699423" y="446656"/>
                </a:lnTo>
                <a:lnTo>
                  <a:pt x="699423" y="493775"/>
                </a:lnTo>
                <a:lnTo>
                  <a:pt x="734762" y="493775"/>
                </a:lnTo>
                <a:lnTo>
                  <a:pt x="734762" y="540894"/>
                </a:lnTo>
                <a:close/>
              </a:path>
              <a:path w="955040" h="541020">
                <a:moveTo>
                  <a:pt x="734762" y="493775"/>
                </a:moveTo>
                <a:lnTo>
                  <a:pt x="699423" y="493775"/>
                </a:lnTo>
                <a:lnTo>
                  <a:pt x="699423" y="446656"/>
                </a:lnTo>
                <a:lnTo>
                  <a:pt x="734762" y="446656"/>
                </a:lnTo>
                <a:lnTo>
                  <a:pt x="734762" y="493775"/>
                </a:lnTo>
                <a:close/>
              </a:path>
              <a:path w="955040" h="541020">
                <a:moveTo>
                  <a:pt x="954903" y="493775"/>
                </a:moveTo>
                <a:lnTo>
                  <a:pt x="734762" y="493775"/>
                </a:lnTo>
                <a:lnTo>
                  <a:pt x="734762" y="446656"/>
                </a:lnTo>
                <a:lnTo>
                  <a:pt x="907784" y="446656"/>
                </a:lnTo>
                <a:lnTo>
                  <a:pt x="907784" y="470216"/>
                </a:lnTo>
                <a:lnTo>
                  <a:pt x="954903" y="470216"/>
                </a:lnTo>
                <a:lnTo>
                  <a:pt x="954903" y="493775"/>
                </a:lnTo>
                <a:close/>
              </a:path>
              <a:path w="955040" h="541020">
                <a:moveTo>
                  <a:pt x="954903" y="470216"/>
                </a:moveTo>
                <a:lnTo>
                  <a:pt x="907784" y="470216"/>
                </a:lnTo>
                <a:lnTo>
                  <a:pt x="931343" y="446656"/>
                </a:lnTo>
                <a:lnTo>
                  <a:pt x="954903" y="446656"/>
                </a:lnTo>
                <a:lnTo>
                  <a:pt x="954903" y="470216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627529" y="5718359"/>
            <a:ext cx="1336040" cy="532130"/>
          </a:xfrm>
          <a:custGeom>
            <a:avLst/>
            <a:gdLst/>
            <a:ahLst/>
            <a:cxnLst/>
            <a:rect l="l" t="t" r="r" b="b"/>
            <a:pathLst>
              <a:path w="1336040" h="532129">
                <a:moveTo>
                  <a:pt x="0" y="0"/>
                </a:moveTo>
                <a:lnTo>
                  <a:pt x="1335666" y="0"/>
                </a:lnTo>
                <a:lnTo>
                  <a:pt x="1335666" y="531502"/>
                </a:lnTo>
                <a:lnTo>
                  <a:pt x="0" y="531502"/>
                </a:lnTo>
                <a:lnTo>
                  <a:pt x="0" y="0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621833" y="5713742"/>
            <a:ext cx="1346835" cy="542290"/>
          </a:xfrm>
          <a:custGeom>
            <a:avLst/>
            <a:gdLst/>
            <a:ahLst/>
            <a:cxnLst/>
            <a:rect l="l" t="t" r="r" b="b"/>
            <a:pathLst>
              <a:path w="1346834" h="542289">
                <a:moveTo>
                  <a:pt x="1346283" y="541836"/>
                </a:moveTo>
                <a:lnTo>
                  <a:pt x="0" y="541836"/>
                </a:lnTo>
                <a:lnTo>
                  <a:pt x="0" y="0"/>
                </a:lnTo>
                <a:lnTo>
                  <a:pt x="1346283" y="0"/>
                </a:lnTo>
                <a:lnTo>
                  <a:pt x="1346283" y="5235"/>
                </a:lnTo>
                <a:lnTo>
                  <a:pt x="10470" y="5235"/>
                </a:lnTo>
                <a:lnTo>
                  <a:pt x="5235" y="10470"/>
                </a:lnTo>
                <a:lnTo>
                  <a:pt x="10470" y="10470"/>
                </a:lnTo>
                <a:lnTo>
                  <a:pt x="10470" y="531366"/>
                </a:lnTo>
                <a:lnTo>
                  <a:pt x="5235" y="531366"/>
                </a:lnTo>
                <a:lnTo>
                  <a:pt x="10470" y="536601"/>
                </a:lnTo>
                <a:lnTo>
                  <a:pt x="1346283" y="536601"/>
                </a:lnTo>
                <a:lnTo>
                  <a:pt x="1346283" y="541836"/>
                </a:lnTo>
                <a:close/>
              </a:path>
              <a:path w="1346834" h="542289">
                <a:moveTo>
                  <a:pt x="10470" y="10470"/>
                </a:moveTo>
                <a:lnTo>
                  <a:pt x="5235" y="10470"/>
                </a:lnTo>
                <a:lnTo>
                  <a:pt x="10470" y="5235"/>
                </a:lnTo>
                <a:lnTo>
                  <a:pt x="10470" y="10470"/>
                </a:lnTo>
                <a:close/>
              </a:path>
              <a:path w="1346834" h="542289">
                <a:moveTo>
                  <a:pt x="1335812" y="10470"/>
                </a:moveTo>
                <a:lnTo>
                  <a:pt x="10470" y="10470"/>
                </a:lnTo>
                <a:lnTo>
                  <a:pt x="10470" y="5235"/>
                </a:lnTo>
                <a:lnTo>
                  <a:pt x="1335812" y="5235"/>
                </a:lnTo>
                <a:lnTo>
                  <a:pt x="1335812" y="10470"/>
                </a:lnTo>
                <a:close/>
              </a:path>
              <a:path w="1346834" h="542289">
                <a:moveTo>
                  <a:pt x="1335812" y="536601"/>
                </a:moveTo>
                <a:lnTo>
                  <a:pt x="1335812" y="5235"/>
                </a:lnTo>
                <a:lnTo>
                  <a:pt x="1341048" y="10470"/>
                </a:lnTo>
                <a:lnTo>
                  <a:pt x="1346283" y="10470"/>
                </a:lnTo>
                <a:lnTo>
                  <a:pt x="1346283" y="531366"/>
                </a:lnTo>
                <a:lnTo>
                  <a:pt x="1341048" y="531366"/>
                </a:lnTo>
                <a:lnTo>
                  <a:pt x="1335812" y="536601"/>
                </a:lnTo>
                <a:close/>
              </a:path>
              <a:path w="1346834" h="542289">
                <a:moveTo>
                  <a:pt x="1346283" y="10470"/>
                </a:moveTo>
                <a:lnTo>
                  <a:pt x="1341048" y="10470"/>
                </a:lnTo>
                <a:lnTo>
                  <a:pt x="1335812" y="5235"/>
                </a:lnTo>
                <a:lnTo>
                  <a:pt x="1346283" y="5235"/>
                </a:lnTo>
                <a:lnTo>
                  <a:pt x="1346283" y="10470"/>
                </a:lnTo>
                <a:close/>
              </a:path>
              <a:path w="1346834" h="542289">
                <a:moveTo>
                  <a:pt x="10470" y="536601"/>
                </a:moveTo>
                <a:lnTo>
                  <a:pt x="5235" y="531366"/>
                </a:lnTo>
                <a:lnTo>
                  <a:pt x="10470" y="531366"/>
                </a:lnTo>
                <a:lnTo>
                  <a:pt x="10470" y="536601"/>
                </a:lnTo>
                <a:close/>
              </a:path>
              <a:path w="1346834" h="542289">
                <a:moveTo>
                  <a:pt x="1335812" y="536601"/>
                </a:moveTo>
                <a:lnTo>
                  <a:pt x="10470" y="536601"/>
                </a:lnTo>
                <a:lnTo>
                  <a:pt x="10470" y="531366"/>
                </a:lnTo>
                <a:lnTo>
                  <a:pt x="1335812" y="531366"/>
                </a:lnTo>
                <a:lnTo>
                  <a:pt x="1335812" y="536601"/>
                </a:lnTo>
                <a:close/>
              </a:path>
              <a:path w="1346834" h="542289">
                <a:moveTo>
                  <a:pt x="1346283" y="536601"/>
                </a:moveTo>
                <a:lnTo>
                  <a:pt x="1335812" y="536601"/>
                </a:lnTo>
                <a:lnTo>
                  <a:pt x="1341048" y="531366"/>
                </a:lnTo>
                <a:lnTo>
                  <a:pt x="1346283" y="531366"/>
                </a:lnTo>
                <a:lnTo>
                  <a:pt x="1346283" y="536601"/>
                </a:lnTo>
                <a:close/>
              </a:path>
            </a:pathLst>
          </a:custGeom>
          <a:solidFill>
            <a:srgbClr val="2E52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0627529" y="5776432"/>
            <a:ext cx="1336040" cy="377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0645">
              <a:lnSpc>
                <a:spcPct val="100000"/>
              </a:lnSpc>
              <a:spcBef>
                <a:spcPts val="105"/>
              </a:spcBef>
            </a:pPr>
            <a:r>
              <a:rPr dirty="0" sz="2300">
                <a:solidFill>
                  <a:srgbClr val="FFFFFF"/>
                </a:solidFill>
                <a:latin typeface="微软雅黑"/>
                <a:cs typeface="微软雅黑"/>
              </a:rPr>
              <a:t>过程架构</a:t>
            </a:r>
            <a:endParaRPr sz="2300">
              <a:latin typeface="微软雅黑"/>
              <a:cs typeface="微软雅黑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217666" y="5872093"/>
            <a:ext cx="1410335" cy="188595"/>
          </a:xfrm>
          <a:custGeom>
            <a:avLst/>
            <a:gdLst/>
            <a:ahLst/>
            <a:cxnLst/>
            <a:rect l="l" t="t" r="r" b="b"/>
            <a:pathLst>
              <a:path w="1410334" h="188595">
                <a:moveTo>
                  <a:pt x="187041" y="188444"/>
                </a:moveTo>
                <a:lnTo>
                  <a:pt x="0" y="91389"/>
                </a:lnTo>
                <a:lnTo>
                  <a:pt x="189879" y="0"/>
                </a:lnTo>
                <a:lnTo>
                  <a:pt x="188943" y="62102"/>
                </a:lnTo>
                <a:lnTo>
                  <a:pt x="141817" y="62102"/>
                </a:lnTo>
                <a:lnTo>
                  <a:pt x="140875" y="124928"/>
                </a:lnTo>
                <a:lnTo>
                  <a:pt x="187987" y="125635"/>
                </a:lnTo>
                <a:lnTo>
                  <a:pt x="187041" y="188444"/>
                </a:lnTo>
                <a:close/>
              </a:path>
              <a:path w="1410334" h="188595">
                <a:moveTo>
                  <a:pt x="1408930" y="143974"/>
                </a:moveTo>
                <a:lnTo>
                  <a:pt x="140875" y="124928"/>
                </a:lnTo>
                <a:lnTo>
                  <a:pt x="141817" y="62102"/>
                </a:lnTo>
                <a:lnTo>
                  <a:pt x="188933" y="62810"/>
                </a:lnTo>
                <a:lnTo>
                  <a:pt x="187987" y="125635"/>
                </a:lnTo>
                <a:lnTo>
                  <a:pt x="1409206" y="125635"/>
                </a:lnTo>
                <a:lnTo>
                  <a:pt x="1408930" y="143974"/>
                </a:lnTo>
                <a:close/>
              </a:path>
              <a:path w="1410334" h="188595">
                <a:moveTo>
                  <a:pt x="188933" y="62810"/>
                </a:moveTo>
                <a:lnTo>
                  <a:pt x="141817" y="62102"/>
                </a:lnTo>
                <a:lnTo>
                  <a:pt x="188943" y="62102"/>
                </a:lnTo>
                <a:lnTo>
                  <a:pt x="188933" y="62810"/>
                </a:lnTo>
                <a:close/>
              </a:path>
              <a:path w="1410334" h="188595">
                <a:moveTo>
                  <a:pt x="1409206" y="125635"/>
                </a:moveTo>
                <a:lnTo>
                  <a:pt x="187987" y="125635"/>
                </a:lnTo>
                <a:lnTo>
                  <a:pt x="188933" y="62810"/>
                </a:lnTo>
                <a:lnTo>
                  <a:pt x="1409873" y="81159"/>
                </a:lnTo>
                <a:lnTo>
                  <a:pt x="1409206" y="125635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21</a:t>
            </a:fld>
          </a:p>
        </p:txBody>
      </p:sp>
      <p:sp>
        <p:nvSpPr>
          <p:cNvPr id="49" name="object 49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50" name="object 50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51" name="object 51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52" name="object 52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53" name="object 53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54" name="object 54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55" name="object 55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56" name="object 56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248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53664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 h="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3810">
            <a:solidFill>
              <a:srgbClr val="385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63" y="2655570"/>
            <a:ext cx="0" cy="4771390"/>
          </a:xfrm>
          <a:custGeom>
            <a:avLst/>
            <a:gdLst/>
            <a:ahLst/>
            <a:cxnLst/>
            <a:rect l="l" t="t" r="r" b="b"/>
            <a:pathLst>
              <a:path w="0" h="4771390">
                <a:moveTo>
                  <a:pt x="0" y="0"/>
                </a:moveTo>
                <a:lnTo>
                  <a:pt x="0" y="4771390"/>
                </a:lnTo>
              </a:path>
            </a:pathLst>
          </a:custGeom>
          <a:ln w="3926">
            <a:solidFill>
              <a:srgbClr val="385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26" y="2658112"/>
            <a:ext cx="20096480" cy="0"/>
          </a:xfrm>
          <a:custGeom>
            <a:avLst/>
            <a:gdLst/>
            <a:ahLst/>
            <a:cxnLst/>
            <a:rect l="l" t="t" r="r" b="b"/>
            <a:pathLst>
              <a:path w="20096480" h="0">
                <a:moveTo>
                  <a:pt x="0" y="0"/>
                </a:moveTo>
                <a:lnTo>
                  <a:pt x="20096246" y="0"/>
                </a:lnTo>
              </a:path>
            </a:pathLst>
          </a:custGeom>
          <a:ln w="3926">
            <a:solidFill>
              <a:srgbClr val="385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102137" y="2656149"/>
            <a:ext cx="0" cy="4770755"/>
          </a:xfrm>
          <a:custGeom>
            <a:avLst/>
            <a:gdLst/>
            <a:ahLst/>
            <a:cxnLst/>
            <a:rect l="l" t="t" r="r" b="b"/>
            <a:pathLst>
              <a:path w="0" h="4770755">
                <a:moveTo>
                  <a:pt x="0" y="0"/>
                </a:moveTo>
                <a:lnTo>
                  <a:pt x="0" y="4770598"/>
                </a:lnTo>
              </a:path>
            </a:pathLst>
          </a:custGeom>
          <a:ln w="3926">
            <a:solidFill>
              <a:srgbClr val="385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7428865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 h="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3809">
            <a:solidFill>
              <a:srgbClr val="385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26" y="7424784"/>
            <a:ext cx="20096480" cy="0"/>
          </a:xfrm>
          <a:custGeom>
            <a:avLst/>
            <a:gdLst/>
            <a:ahLst/>
            <a:cxnLst/>
            <a:rect l="l" t="t" r="r" b="b"/>
            <a:pathLst>
              <a:path w="20096480" h="0">
                <a:moveTo>
                  <a:pt x="0" y="0"/>
                </a:moveTo>
                <a:lnTo>
                  <a:pt x="20096246" y="0"/>
                </a:lnTo>
              </a:path>
            </a:pathLst>
          </a:custGeom>
          <a:ln w="3926">
            <a:solidFill>
              <a:srgbClr val="385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26" y="2660076"/>
            <a:ext cx="20096480" cy="4763135"/>
          </a:xfrm>
          <a:prstGeom prst="rect"/>
          <a:solidFill>
            <a:srgbClr val="385622">
              <a:alpha val="50199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87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915"/>
              </a:spcBef>
            </a:pPr>
            <a:r>
              <a:rPr dirty="0" sz="6600" spc="-5">
                <a:solidFill>
                  <a:srgbClr val="FFFFFF"/>
                </a:solidFill>
              </a:rPr>
              <a:t>四、支撑过程体系的管理工</a:t>
            </a:r>
            <a:r>
              <a:rPr dirty="0" sz="6600">
                <a:solidFill>
                  <a:srgbClr val="FFFFFF"/>
                </a:solidFill>
              </a:rPr>
              <a:t>具</a:t>
            </a:r>
            <a:endParaRPr sz="6600"/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21</a:t>
            </a:fld>
          </a:p>
        </p:txBody>
      </p:sp>
      <p:sp>
        <p:nvSpPr>
          <p:cNvPr id="10" name="object 10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847" y="760700"/>
            <a:ext cx="5093970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25"/>
              <a:t>研发管理平台的管理内</a:t>
            </a:r>
            <a:r>
              <a:rPr dirty="0" sz="3600" spc="30"/>
              <a:t>容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827139" y="2220247"/>
            <a:ext cx="14428462" cy="8188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21</a:t>
            </a:fld>
          </a:p>
        </p:txBody>
      </p:sp>
      <p:sp>
        <p:nvSpPr>
          <p:cNvPr id="5" name="object 5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1695" y="836981"/>
            <a:ext cx="6572250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25"/>
              <a:t>研发管理平台</a:t>
            </a:r>
            <a:r>
              <a:rPr dirty="0" sz="3600" spc="5"/>
              <a:t>（TFS）-</a:t>
            </a:r>
            <a:r>
              <a:rPr dirty="0" sz="3600" spc="25"/>
              <a:t>操作指</a:t>
            </a:r>
            <a:r>
              <a:rPr dirty="0" sz="3600" spc="30"/>
              <a:t>南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7275469" y="1745287"/>
            <a:ext cx="6519713" cy="8457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54745" y="8795542"/>
            <a:ext cx="1951354" cy="24049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525031" y="1745287"/>
            <a:ext cx="6579067" cy="86208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8319" y="1867168"/>
            <a:ext cx="2902585" cy="1161415"/>
          </a:xfrm>
          <a:custGeom>
            <a:avLst/>
            <a:gdLst/>
            <a:ahLst/>
            <a:cxnLst/>
            <a:rect l="l" t="t" r="r" b="b"/>
            <a:pathLst>
              <a:path w="2902585" h="1161414">
                <a:moveTo>
                  <a:pt x="0" y="0"/>
                </a:moveTo>
                <a:lnTo>
                  <a:pt x="2902529" y="0"/>
                </a:lnTo>
                <a:lnTo>
                  <a:pt x="2902529" y="1161011"/>
                </a:lnTo>
                <a:lnTo>
                  <a:pt x="0" y="1161011"/>
                </a:lnTo>
                <a:lnTo>
                  <a:pt x="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2518" y="1862131"/>
            <a:ext cx="2914015" cy="1172210"/>
          </a:xfrm>
          <a:custGeom>
            <a:avLst/>
            <a:gdLst/>
            <a:ahLst/>
            <a:cxnLst/>
            <a:rect l="l" t="t" r="r" b="b"/>
            <a:pathLst>
              <a:path w="2914015" h="1172210">
                <a:moveTo>
                  <a:pt x="2913785" y="1171796"/>
                </a:moveTo>
                <a:lnTo>
                  <a:pt x="0" y="1171796"/>
                </a:lnTo>
                <a:lnTo>
                  <a:pt x="0" y="0"/>
                </a:lnTo>
                <a:lnTo>
                  <a:pt x="2913785" y="0"/>
                </a:lnTo>
                <a:lnTo>
                  <a:pt x="2913785" y="5235"/>
                </a:lnTo>
                <a:lnTo>
                  <a:pt x="10470" y="5235"/>
                </a:lnTo>
                <a:lnTo>
                  <a:pt x="5235" y="10470"/>
                </a:lnTo>
                <a:lnTo>
                  <a:pt x="10470" y="10470"/>
                </a:lnTo>
                <a:lnTo>
                  <a:pt x="10470" y="1161325"/>
                </a:lnTo>
                <a:lnTo>
                  <a:pt x="5235" y="1161325"/>
                </a:lnTo>
                <a:lnTo>
                  <a:pt x="10470" y="1166561"/>
                </a:lnTo>
                <a:lnTo>
                  <a:pt x="2913785" y="1166561"/>
                </a:lnTo>
                <a:lnTo>
                  <a:pt x="2913785" y="1171796"/>
                </a:lnTo>
                <a:close/>
              </a:path>
              <a:path w="2914015" h="1172210">
                <a:moveTo>
                  <a:pt x="10470" y="10470"/>
                </a:moveTo>
                <a:lnTo>
                  <a:pt x="5235" y="10470"/>
                </a:lnTo>
                <a:lnTo>
                  <a:pt x="10470" y="5235"/>
                </a:lnTo>
                <a:lnTo>
                  <a:pt x="10470" y="10470"/>
                </a:lnTo>
                <a:close/>
              </a:path>
              <a:path w="2914015" h="1172210">
                <a:moveTo>
                  <a:pt x="2903314" y="10470"/>
                </a:moveTo>
                <a:lnTo>
                  <a:pt x="10470" y="10470"/>
                </a:lnTo>
                <a:lnTo>
                  <a:pt x="10470" y="5235"/>
                </a:lnTo>
                <a:lnTo>
                  <a:pt x="2903314" y="5235"/>
                </a:lnTo>
                <a:lnTo>
                  <a:pt x="2903314" y="10470"/>
                </a:lnTo>
                <a:close/>
              </a:path>
              <a:path w="2914015" h="1172210">
                <a:moveTo>
                  <a:pt x="2903314" y="1166561"/>
                </a:moveTo>
                <a:lnTo>
                  <a:pt x="2903314" y="5235"/>
                </a:lnTo>
                <a:lnTo>
                  <a:pt x="2908550" y="10470"/>
                </a:lnTo>
                <a:lnTo>
                  <a:pt x="2913785" y="10470"/>
                </a:lnTo>
                <a:lnTo>
                  <a:pt x="2913785" y="1161325"/>
                </a:lnTo>
                <a:lnTo>
                  <a:pt x="2908550" y="1161325"/>
                </a:lnTo>
                <a:lnTo>
                  <a:pt x="2903314" y="1166561"/>
                </a:lnTo>
                <a:close/>
              </a:path>
              <a:path w="2914015" h="1172210">
                <a:moveTo>
                  <a:pt x="2913785" y="10470"/>
                </a:moveTo>
                <a:lnTo>
                  <a:pt x="2908550" y="10470"/>
                </a:lnTo>
                <a:lnTo>
                  <a:pt x="2903314" y="5235"/>
                </a:lnTo>
                <a:lnTo>
                  <a:pt x="2913785" y="5235"/>
                </a:lnTo>
                <a:lnTo>
                  <a:pt x="2913785" y="10470"/>
                </a:lnTo>
                <a:close/>
              </a:path>
              <a:path w="2914015" h="1172210">
                <a:moveTo>
                  <a:pt x="10470" y="1166561"/>
                </a:moveTo>
                <a:lnTo>
                  <a:pt x="5235" y="1161325"/>
                </a:lnTo>
                <a:lnTo>
                  <a:pt x="10470" y="1161325"/>
                </a:lnTo>
                <a:lnTo>
                  <a:pt x="10470" y="1166561"/>
                </a:lnTo>
                <a:close/>
              </a:path>
              <a:path w="2914015" h="1172210">
                <a:moveTo>
                  <a:pt x="2903314" y="1166561"/>
                </a:moveTo>
                <a:lnTo>
                  <a:pt x="10470" y="1166561"/>
                </a:lnTo>
                <a:lnTo>
                  <a:pt x="10470" y="1161325"/>
                </a:lnTo>
                <a:lnTo>
                  <a:pt x="2903314" y="1161325"/>
                </a:lnTo>
                <a:lnTo>
                  <a:pt x="2903314" y="1166561"/>
                </a:lnTo>
                <a:close/>
              </a:path>
              <a:path w="2914015" h="1172210">
                <a:moveTo>
                  <a:pt x="2913785" y="1166561"/>
                </a:moveTo>
                <a:lnTo>
                  <a:pt x="2903314" y="1166561"/>
                </a:lnTo>
                <a:lnTo>
                  <a:pt x="2908550" y="1161325"/>
                </a:lnTo>
                <a:lnTo>
                  <a:pt x="2913785" y="1161325"/>
                </a:lnTo>
                <a:lnTo>
                  <a:pt x="2913785" y="1166561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57065" y="2239995"/>
            <a:ext cx="904875" cy="377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>
                <a:solidFill>
                  <a:srgbClr val="FFFFFF"/>
                </a:solidFill>
                <a:latin typeface="微软雅黑"/>
                <a:cs typeface="微软雅黑"/>
              </a:rPr>
              <a:t>工作项</a:t>
            </a:r>
            <a:endParaRPr sz="23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8319" y="4735772"/>
            <a:ext cx="2902585" cy="2353945"/>
          </a:xfrm>
          <a:custGeom>
            <a:avLst/>
            <a:gdLst/>
            <a:ahLst/>
            <a:cxnLst/>
            <a:rect l="l" t="t" r="r" b="b"/>
            <a:pathLst>
              <a:path w="2902585" h="2353945">
                <a:moveTo>
                  <a:pt x="0" y="0"/>
                </a:moveTo>
                <a:lnTo>
                  <a:pt x="2902529" y="0"/>
                </a:lnTo>
                <a:lnTo>
                  <a:pt x="2902529" y="2353436"/>
                </a:lnTo>
                <a:lnTo>
                  <a:pt x="0" y="2353436"/>
                </a:lnTo>
                <a:lnTo>
                  <a:pt x="0" y="0"/>
                </a:lnTo>
                <a:close/>
              </a:path>
            </a:pathLst>
          </a:custGeom>
          <a:solidFill>
            <a:srgbClr val="CFD4EA">
              <a:alpha val="9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2518" y="4730023"/>
            <a:ext cx="2914015" cy="2364740"/>
          </a:xfrm>
          <a:custGeom>
            <a:avLst/>
            <a:gdLst/>
            <a:ahLst/>
            <a:cxnLst/>
            <a:rect l="l" t="t" r="r" b="b"/>
            <a:pathLst>
              <a:path w="2914015" h="2364740">
                <a:moveTo>
                  <a:pt x="2913785" y="2364189"/>
                </a:moveTo>
                <a:lnTo>
                  <a:pt x="0" y="2364189"/>
                </a:lnTo>
                <a:lnTo>
                  <a:pt x="0" y="0"/>
                </a:lnTo>
                <a:lnTo>
                  <a:pt x="2913785" y="0"/>
                </a:lnTo>
                <a:lnTo>
                  <a:pt x="2913785" y="5235"/>
                </a:lnTo>
                <a:lnTo>
                  <a:pt x="10470" y="5235"/>
                </a:lnTo>
                <a:lnTo>
                  <a:pt x="5235" y="10470"/>
                </a:lnTo>
                <a:lnTo>
                  <a:pt x="10470" y="10470"/>
                </a:lnTo>
                <a:lnTo>
                  <a:pt x="10470" y="2353718"/>
                </a:lnTo>
                <a:lnTo>
                  <a:pt x="5235" y="2353718"/>
                </a:lnTo>
                <a:lnTo>
                  <a:pt x="10470" y="2358954"/>
                </a:lnTo>
                <a:lnTo>
                  <a:pt x="2913785" y="2358954"/>
                </a:lnTo>
                <a:lnTo>
                  <a:pt x="2913785" y="2364189"/>
                </a:lnTo>
                <a:close/>
              </a:path>
              <a:path w="2914015" h="2364740">
                <a:moveTo>
                  <a:pt x="10470" y="10470"/>
                </a:moveTo>
                <a:lnTo>
                  <a:pt x="5235" y="10470"/>
                </a:lnTo>
                <a:lnTo>
                  <a:pt x="10470" y="5235"/>
                </a:lnTo>
                <a:lnTo>
                  <a:pt x="10470" y="10470"/>
                </a:lnTo>
                <a:close/>
              </a:path>
              <a:path w="2914015" h="2364740">
                <a:moveTo>
                  <a:pt x="2903314" y="10470"/>
                </a:moveTo>
                <a:lnTo>
                  <a:pt x="10470" y="10470"/>
                </a:lnTo>
                <a:lnTo>
                  <a:pt x="10470" y="5235"/>
                </a:lnTo>
                <a:lnTo>
                  <a:pt x="2903314" y="5235"/>
                </a:lnTo>
                <a:lnTo>
                  <a:pt x="2903314" y="10470"/>
                </a:lnTo>
                <a:close/>
              </a:path>
              <a:path w="2914015" h="2364740">
                <a:moveTo>
                  <a:pt x="2903314" y="2358954"/>
                </a:moveTo>
                <a:lnTo>
                  <a:pt x="2903314" y="5235"/>
                </a:lnTo>
                <a:lnTo>
                  <a:pt x="2908550" y="10470"/>
                </a:lnTo>
                <a:lnTo>
                  <a:pt x="2913785" y="10470"/>
                </a:lnTo>
                <a:lnTo>
                  <a:pt x="2913785" y="2353718"/>
                </a:lnTo>
                <a:lnTo>
                  <a:pt x="2908550" y="2353718"/>
                </a:lnTo>
                <a:lnTo>
                  <a:pt x="2903314" y="2358954"/>
                </a:lnTo>
                <a:close/>
              </a:path>
              <a:path w="2914015" h="2364740">
                <a:moveTo>
                  <a:pt x="2913785" y="10470"/>
                </a:moveTo>
                <a:lnTo>
                  <a:pt x="2908550" y="10470"/>
                </a:lnTo>
                <a:lnTo>
                  <a:pt x="2903314" y="5235"/>
                </a:lnTo>
                <a:lnTo>
                  <a:pt x="2913785" y="5235"/>
                </a:lnTo>
                <a:lnTo>
                  <a:pt x="2913785" y="10470"/>
                </a:lnTo>
                <a:close/>
              </a:path>
              <a:path w="2914015" h="2364740">
                <a:moveTo>
                  <a:pt x="10470" y="2358954"/>
                </a:moveTo>
                <a:lnTo>
                  <a:pt x="5235" y="2353718"/>
                </a:lnTo>
                <a:lnTo>
                  <a:pt x="10470" y="2353718"/>
                </a:lnTo>
                <a:lnTo>
                  <a:pt x="10470" y="2358954"/>
                </a:lnTo>
                <a:close/>
              </a:path>
              <a:path w="2914015" h="2364740">
                <a:moveTo>
                  <a:pt x="2903314" y="2358954"/>
                </a:moveTo>
                <a:lnTo>
                  <a:pt x="10470" y="2358954"/>
                </a:lnTo>
                <a:lnTo>
                  <a:pt x="10470" y="2353718"/>
                </a:lnTo>
                <a:lnTo>
                  <a:pt x="2903314" y="2353718"/>
                </a:lnTo>
                <a:lnTo>
                  <a:pt x="2903314" y="2358954"/>
                </a:lnTo>
                <a:close/>
              </a:path>
              <a:path w="2914015" h="2364740">
                <a:moveTo>
                  <a:pt x="2913785" y="2358954"/>
                </a:moveTo>
                <a:lnTo>
                  <a:pt x="2903314" y="2358954"/>
                </a:lnTo>
                <a:lnTo>
                  <a:pt x="2908550" y="2353718"/>
                </a:lnTo>
                <a:lnTo>
                  <a:pt x="2913785" y="2353718"/>
                </a:lnTo>
                <a:lnTo>
                  <a:pt x="2913785" y="2358954"/>
                </a:lnTo>
                <a:close/>
              </a:path>
            </a:pathLst>
          </a:custGeom>
          <a:solidFill>
            <a:srgbClr val="CFD4EA">
              <a:alpha val="9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68087" y="4765908"/>
            <a:ext cx="2140585" cy="256222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248285" indent="-23622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7650" algn="l"/>
                <a:tab pos="248920" algn="l"/>
              </a:tabLst>
            </a:pPr>
            <a:r>
              <a:rPr dirty="0" sz="2300">
                <a:latin typeface="微软雅黑"/>
                <a:cs typeface="微软雅黑"/>
              </a:rPr>
              <a:t>长篇故事</a:t>
            </a:r>
            <a:endParaRPr sz="2300">
              <a:latin typeface="微软雅黑"/>
              <a:cs typeface="微软雅黑"/>
            </a:endParaRPr>
          </a:p>
          <a:p>
            <a:pPr lvl="1" marL="483870" indent="-23622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483234" algn="l"/>
                <a:tab pos="484505" algn="l"/>
              </a:tabLst>
            </a:pPr>
            <a:r>
              <a:rPr dirty="0" sz="2300">
                <a:latin typeface="微软雅黑"/>
                <a:cs typeface="微软雅黑"/>
              </a:rPr>
              <a:t>特性</a:t>
            </a:r>
            <a:endParaRPr sz="2300">
              <a:latin typeface="微软雅黑"/>
              <a:cs typeface="微软雅黑"/>
            </a:endParaRPr>
          </a:p>
          <a:p>
            <a:pPr lvl="2" marL="719455" indent="-23622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718820" algn="l"/>
                <a:tab pos="720090" algn="l"/>
              </a:tabLst>
            </a:pPr>
            <a:r>
              <a:rPr dirty="0" sz="2300">
                <a:latin typeface="微软雅黑"/>
                <a:cs typeface="微软雅黑"/>
              </a:rPr>
              <a:t>需求</a:t>
            </a:r>
            <a:endParaRPr sz="2300">
              <a:latin typeface="微软雅黑"/>
              <a:cs typeface="微软雅黑"/>
            </a:endParaRPr>
          </a:p>
          <a:p>
            <a:pPr lvl="3" marL="955040" indent="-23622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954405" algn="l"/>
                <a:tab pos="955675" algn="l"/>
              </a:tabLst>
            </a:pPr>
            <a:r>
              <a:rPr dirty="0" sz="2300">
                <a:latin typeface="微软雅黑"/>
                <a:cs typeface="微软雅黑"/>
              </a:rPr>
              <a:t>任务</a:t>
            </a:r>
            <a:endParaRPr sz="2300">
              <a:latin typeface="微软雅黑"/>
              <a:cs typeface="微软雅黑"/>
            </a:endParaRPr>
          </a:p>
          <a:p>
            <a:pPr lvl="3" marL="955040" indent="-23622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954405" algn="l"/>
                <a:tab pos="955675" algn="l"/>
              </a:tabLst>
            </a:pPr>
            <a:r>
              <a:rPr dirty="0" sz="2300">
                <a:latin typeface="微软雅黑"/>
                <a:cs typeface="微软雅黑"/>
              </a:rPr>
              <a:t>测试用例</a:t>
            </a:r>
            <a:endParaRPr sz="2300">
              <a:latin typeface="微软雅黑"/>
              <a:cs typeface="微软雅黑"/>
            </a:endParaRPr>
          </a:p>
          <a:p>
            <a:pPr lvl="3" marL="955040" indent="-236220">
              <a:lnSpc>
                <a:spcPct val="100000"/>
              </a:lnSpc>
              <a:spcBef>
                <a:spcPts val="515"/>
              </a:spcBef>
              <a:buChar char="•"/>
              <a:tabLst>
                <a:tab pos="954405" algn="l"/>
                <a:tab pos="955675" algn="l"/>
              </a:tabLst>
            </a:pPr>
            <a:r>
              <a:rPr dirty="0" sz="2300">
                <a:latin typeface="Arial"/>
                <a:cs typeface="Arial"/>
              </a:rPr>
              <a:t>Bug</a:t>
            </a:r>
            <a:endParaRPr sz="2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8087" y="7296721"/>
            <a:ext cx="2019935" cy="214630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483870" indent="-23622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483234" algn="l"/>
                <a:tab pos="484505" algn="l"/>
              </a:tabLst>
            </a:pPr>
            <a:r>
              <a:rPr dirty="0" sz="2300">
                <a:latin typeface="微软雅黑"/>
                <a:cs typeface="微软雅黑"/>
              </a:rPr>
              <a:t>评审</a:t>
            </a:r>
            <a:endParaRPr sz="2300">
              <a:latin typeface="微软雅黑"/>
              <a:cs typeface="微软雅黑"/>
            </a:endParaRPr>
          </a:p>
          <a:p>
            <a:pPr marL="483870" indent="-23622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483234" algn="l"/>
                <a:tab pos="484505" algn="l"/>
              </a:tabLst>
            </a:pPr>
            <a:r>
              <a:rPr dirty="0" sz="2300">
                <a:latin typeface="微软雅黑"/>
                <a:cs typeface="微软雅黑"/>
              </a:rPr>
              <a:t>更改请求</a:t>
            </a:r>
            <a:endParaRPr sz="2300">
              <a:latin typeface="微软雅黑"/>
              <a:cs typeface="微软雅黑"/>
            </a:endParaRPr>
          </a:p>
          <a:p>
            <a:pPr marL="483870" indent="-23622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483234" algn="l"/>
                <a:tab pos="484505" algn="l"/>
              </a:tabLst>
            </a:pPr>
            <a:r>
              <a:rPr dirty="0" sz="2300">
                <a:latin typeface="微软雅黑"/>
                <a:cs typeface="微软雅黑"/>
              </a:rPr>
              <a:t>风险</a:t>
            </a:r>
            <a:endParaRPr sz="2300">
              <a:latin typeface="微软雅黑"/>
              <a:cs typeface="微软雅黑"/>
            </a:endParaRPr>
          </a:p>
          <a:p>
            <a:pPr marL="483870" indent="-23622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483234" algn="l"/>
                <a:tab pos="484505" algn="l"/>
              </a:tabLst>
            </a:pPr>
            <a:r>
              <a:rPr dirty="0" sz="2300">
                <a:latin typeface="微软雅黑"/>
                <a:cs typeface="微软雅黑"/>
              </a:rPr>
              <a:t>问题</a:t>
            </a:r>
            <a:endParaRPr sz="2300">
              <a:latin typeface="微软雅黑"/>
              <a:cs typeface="微软雅黑"/>
            </a:endParaRPr>
          </a:p>
          <a:p>
            <a:pPr marL="248285" indent="-23622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47650" algn="l"/>
                <a:tab pos="248920" algn="l"/>
              </a:tabLst>
            </a:pPr>
            <a:r>
              <a:rPr dirty="0" sz="2300">
                <a:latin typeface="微软雅黑"/>
                <a:cs typeface="微软雅黑"/>
              </a:rPr>
              <a:t>自定义工作项</a:t>
            </a:r>
            <a:endParaRPr sz="230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7957" y="3573503"/>
            <a:ext cx="2902585" cy="1162685"/>
          </a:xfrm>
          <a:custGeom>
            <a:avLst/>
            <a:gdLst/>
            <a:ahLst/>
            <a:cxnLst/>
            <a:rect l="l" t="t" r="r" b="b"/>
            <a:pathLst>
              <a:path w="2902585" h="1162685">
                <a:moveTo>
                  <a:pt x="0" y="0"/>
                </a:moveTo>
                <a:lnTo>
                  <a:pt x="2902529" y="0"/>
                </a:lnTo>
                <a:lnTo>
                  <a:pt x="2902529" y="1162268"/>
                </a:lnTo>
                <a:lnTo>
                  <a:pt x="0" y="1162268"/>
                </a:lnTo>
                <a:lnTo>
                  <a:pt x="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62292" y="3568697"/>
            <a:ext cx="2914015" cy="1172210"/>
          </a:xfrm>
          <a:custGeom>
            <a:avLst/>
            <a:gdLst/>
            <a:ahLst/>
            <a:cxnLst/>
            <a:rect l="l" t="t" r="r" b="b"/>
            <a:pathLst>
              <a:path w="2914015" h="1172210">
                <a:moveTo>
                  <a:pt x="2913797" y="1171796"/>
                </a:moveTo>
                <a:lnTo>
                  <a:pt x="0" y="1171796"/>
                </a:lnTo>
                <a:lnTo>
                  <a:pt x="0" y="0"/>
                </a:lnTo>
                <a:lnTo>
                  <a:pt x="2913797" y="0"/>
                </a:lnTo>
                <a:lnTo>
                  <a:pt x="2913797" y="5235"/>
                </a:lnTo>
                <a:lnTo>
                  <a:pt x="10470" y="5235"/>
                </a:lnTo>
                <a:lnTo>
                  <a:pt x="5235" y="10470"/>
                </a:lnTo>
                <a:lnTo>
                  <a:pt x="10470" y="10470"/>
                </a:lnTo>
                <a:lnTo>
                  <a:pt x="10470" y="1161325"/>
                </a:lnTo>
                <a:lnTo>
                  <a:pt x="5235" y="1161325"/>
                </a:lnTo>
                <a:lnTo>
                  <a:pt x="10470" y="1166561"/>
                </a:lnTo>
                <a:lnTo>
                  <a:pt x="2913797" y="1166561"/>
                </a:lnTo>
                <a:lnTo>
                  <a:pt x="2913797" y="1171796"/>
                </a:lnTo>
                <a:close/>
              </a:path>
              <a:path w="2914015" h="1172210">
                <a:moveTo>
                  <a:pt x="10470" y="10470"/>
                </a:moveTo>
                <a:lnTo>
                  <a:pt x="5235" y="10470"/>
                </a:lnTo>
                <a:lnTo>
                  <a:pt x="10470" y="5235"/>
                </a:lnTo>
                <a:lnTo>
                  <a:pt x="10470" y="10470"/>
                </a:lnTo>
                <a:close/>
              </a:path>
              <a:path w="2914015" h="1172210">
                <a:moveTo>
                  <a:pt x="2903326" y="10470"/>
                </a:moveTo>
                <a:lnTo>
                  <a:pt x="10470" y="10470"/>
                </a:lnTo>
                <a:lnTo>
                  <a:pt x="10470" y="5235"/>
                </a:lnTo>
                <a:lnTo>
                  <a:pt x="2903326" y="5235"/>
                </a:lnTo>
                <a:lnTo>
                  <a:pt x="2903326" y="10470"/>
                </a:lnTo>
                <a:close/>
              </a:path>
              <a:path w="2914015" h="1172210">
                <a:moveTo>
                  <a:pt x="2903326" y="1166561"/>
                </a:moveTo>
                <a:lnTo>
                  <a:pt x="2903326" y="5235"/>
                </a:lnTo>
                <a:lnTo>
                  <a:pt x="2908561" y="10470"/>
                </a:lnTo>
                <a:lnTo>
                  <a:pt x="2913797" y="10470"/>
                </a:lnTo>
                <a:lnTo>
                  <a:pt x="2913797" y="1161325"/>
                </a:lnTo>
                <a:lnTo>
                  <a:pt x="2908561" y="1161325"/>
                </a:lnTo>
                <a:lnTo>
                  <a:pt x="2903326" y="1166561"/>
                </a:lnTo>
                <a:close/>
              </a:path>
              <a:path w="2914015" h="1172210">
                <a:moveTo>
                  <a:pt x="2913797" y="10470"/>
                </a:moveTo>
                <a:lnTo>
                  <a:pt x="2908561" y="10470"/>
                </a:lnTo>
                <a:lnTo>
                  <a:pt x="2903326" y="5235"/>
                </a:lnTo>
                <a:lnTo>
                  <a:pt x="2913797" y="5235"/>
                </a:lnTo>
                <a:lnTo>
                  <a:pt x="2913797" y="10470"/>
                </a:lnTo>
                <a:close/>
              </a:path>
              <a:path w="2914015" h="1172210">
                <a:moveTo>
                  <a:pt x="10470" y="1166561"/>
                </a:moveTo>
                <a:lnTo>
                  <a:pt x="5235" y="1161325"/>
                </a:lnTo>
                <a:lnTo>
                  <a:pt x="10470" y="1161325"/>
                </a:lnTo>
                <a:lnTo>
                  <a:pt x="10470" y="1166561"/>
                </a:lnTo>
                <a:close/>
              </a:path>
              <a:path w="2914015" h="1172210">
                <a:moveTo>
                  <a:pt x="2903326" y="1166561"/>
                </a:moveTo>
                <a:lnTo>
                  <a:pt x="10470" y="1166561"/>
                </a:lnTo>
                <a:lnTo>
                  <a:pt x="10470" y="1161325"/>
                </a:lnTo>
                <a:lnTo>
                  <a:pt x="2903326" y="1161325"/>
                </a:lnTo>
                <a:lnTo>
                  <a:pt x="2903326" y="1166561"/>
                </a:lnTo>
                <a:close/>
              </a:path>
              <a:path w="2914015" h="1172210">
                <a:moveTo>
                  <a:pt x="2913797" y="1166561"/>
                </a:moveTo>
                <a:lnTo>
                  <a:pt x="2903326" y="1166561"/>
                </a:lnTo>
                <a:lnTo>
                  <a:pt x="2908561" y="1161325"/>
                </a:lnTo>
                <a:lnTo>
                  <a:pt x="2913797" y="1161325"/>
                </a:lnTo>
                <a:lnTo>
                  <a:pt x="2913797" y="1166561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467957" y="3946562"/>
            <a:ext cx="2902585" cy="377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64869">
              <a:lnSpc>
                <a:spcPct val="100000"/>
              </a:lnSpc>
              <a:spcBef>
                <a:spcPts val="105"/>
              </a:spcBef>
            </a:pPr>
            <a:r>
              <a:rPr dirty="0" sz="2300">
                <a:solidFill>
                  <a:srgbClr val="FFFFFF"/>
                </a:solidFill>
                <a:latin typeface="微软雅黑"/>
                <a:cs typeface="微软雅黑"/>
              </a:rPr>
              <a:t>工作设置</a:t>
            </a:r>
            <a:endParaRPr sz="2300">
              <a:latin typeface="微软雅黑"/>
              <a:cs typeface="微软雅黑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67957" y="4735772"/>
            <a:ext cx="2902585" cy="2353945"/>
          </a:xfrm>
          <a:custGeom>
            <a:avLst/>
            <a:gdLst/>
            <a:ahLst/>
            <a:cxnLst/>
            <a:rect l="l" t="t" r="r" b="b"/>
            <a:pathLst>
              <a:path w="2902585" h="2353945">
                <a:moveTo>
                  <a:pt x="0" y="0"/>
                </a:moveTo>
                <a:lnTo>
                  <a:pt x="2902529" y="0"/>
                </a:lnTo>
                <a:lnTo>
                  <a:pt x="2902529" y="2353436"/>
                </a:lnTo>
                <a:lnTo>
                  <a:pt x="0" y="2353436"/>
                </a:lnTo>
                <a:lnTo>
                  <a:pt x="0" y="0"/>
                </a:lnTo>
                <a:close/>
              </a:path>
            </a:pathLst>
          </a:custGeom>
          <a:solidFill>
            <a:srgbClr val="CFD4EA">
              <a:alpha val="9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62292" y="4730023"/>
            <a:ext cx="2914015" cy="2364740"/>
          </a:xfrm>
          <a:custGeom>
            <a:avLst/>
            <a:gdLst/>
            <a:ahLst/>
            <a:cxnLst/>
            <a:rect l="l" t="t" r="r" b="b"/>
            <a:pathLst>
              <a:path w="2914015" h="2364740">
                <a:moveTo>
                  <a:pt x="2913797" y="2364189"/>
                </a:moveTo>
                <a:lnTo>
                  <a:pt x="0" y="2364189"/>
                </a:lnTo>
                <a:lnTo>
                  <a:pt x="0" y="0"/>
                </a:lnTo>
                <a:lnTo>
                  <a:pt x="2913797" y="0"/>
                </a:lnTo>
                <a:lnTo>
                  <a:pt x="2913797" y="5235"/>
                </a:lnTo>
                <a:lnTo>
                  <a:pt x="10470" y="5235"/>
                </a:lnTo>
                <a:lnTo>
                  <a:pt x="5235" y="10470"/>
                </a:lnTo>
                <a:lnTo>
                  <a:pt x="10470" y="10470"/>
                </a:lnTo>
                <a:lnTo>
                  <a:pt x="10470" y="2353718"/>
                </a:lnTo>
                <a:lnTo>
                  <a:pt x="5235" y="2353718"/>
                </a:lnTo>
                <a:lnTo>
                  <a:pt x="10470" y="2358954"/>
                </a:lnTo>
                <a:lnTo>
                  <a:pt x="2913797" y="2358954"/>
                </a:lnTo>
                <a:lnTo>
                  <a:pt x="2913797" y="2364189"/>
                </a:lnTo>
                <a:close/>
              </a:path>
              <a:path w="2914015" h="2364740">
                <a:moveTo>
                  <a:pt x="10470" y="10470"/>
                </a:moveTo>
                <a:lnTo>
                  <a:pt x="5235" y="10470"/>
                </a:lnTo>
                <a:lnTo>
                  <a:pt x="10470" y="5235"/>
                </a:lnTo>
                <a:lnTo>
                  <a:pt x="10470" y="10470"/>
                </a:lnTo>
                <a:close/>
              </a:path>
              <a:path w="2914015" h="2364740">
                <a:moveTo>
                  <a:pt x="2903326" y="10470"/>
                </a:moveTo>
                <a:lnTo>
                  <a:pt x="10470" y="10470"/>
                </a:lnTo>
                <a:lnTo>
                  <a:pt x="10470" y="5235"/>
                </a:lnTo>
                <a:lnTo>
                  <a:pt x="2903326" y="5235"/>
                </a:lnTo>
                <a:lnTo>
                  <a:pt x="2903326" y="10470"/>
                </a:lnTo>
                <a:close/>
              </a:path>
              <a:path w="2914015" h="2364740">
                <a:moveTo>
                  <a:pt x="2903326" y="2358954"/>
                </a:moveTo>
                <a:lnTo>
                  <a:pt x="2903326" y="5235"/>
                </a:lnTo>
                <a:lnTo>
                  <a:pt x="2908561" y="10470"/>
                </a:lnTo>
                <a:lnTo>
                  <a:pt x="2913797" y="10470"/>
                </a:lnTo>
                <a:lnTo>
                  <a:pt x="2913797" y="2353718"/>
                </a:lnTo>
                <a:lnTo>
                  <a:pt x="2908561" y="2353718"/>
                </a:lnTo>
                <a:lnTo>
                  <a:pt x="2903326" y="2358954"/>
                </a:lnTo>
                <a:close/>
              </a:path>
              <a:path w="2914015" h="2364740">
                <a:moveTo>
                  <a:pt x="2913797" y="10470"/>
                </a:moveTo>
                <a:lnTo>
                  <a:pt x="2908561" y="10470"/>
                </a:lnTo>
                <a:lnTo>
                  <a:pt x="2903326" y="5235"/>
                </a:lnTo>
                <a:lnTo>
                  <a:pt x="2913797" y="5235"/>
                </a:lnTo>
                <a:lnTo>
                  <a:pt x="2913797" y="10470"/>
                </a:lnTo>
                <a:close/>
              </a:path>
              <a:path w="2914015" h="2364740">
                <a:moveTo>
                  <a:pt x="10470" y="2358954"/>
                </a:moveTo>
                <a:lnTo>
                  <a:pt x="5235" y="2353718"/>
                </a:lnTo>
                <a:lnTo>
                  <a:pt x="10470" y="2353718"/>
                </a:lnTo>
                <a:lnTo>
                  <a:pt x="10470" y="2358954"/>
                </a:lnTo>
                <a:close/>
              </a:path>
              <a:path w="2914015" h="2364740">
                <a:moveTo>
                  <a:pt x="2903326" y="2358954"/>
                </a:moveTo>
                <a:lnTo>
                  <a:pt x="10470" y="2358954"/>
                </a:lnTo>
                <a:lnTo>
                  <a:pt x="10470" y="2353718"/>
                </a:lnTo>
                <a:lnTo>
                  <a:pt x="2903326" y="2353718"/>
                </a:lnTo>
                <a:lnTo>
                  <a:pt x="2903326" y="2358954"/>
                </a:lnTo>
                <a:close/>
              </a:path>
              <a:path w="2914015" h="2364740">
                <a:moveTo>
                  <a:pt x="2913797" y="2358954"/>
                </a:moveTo>
                <a:lnTo>
                  <a:pt x="2903326" y="2358954"/>
                </a:lnTo>
                <a:lnTo>
                  <a:pt x="2908561" y="2353718"/>
                </a:lnTo>
                <a:lnTo>
                  <a:pt x="2913797" y="2353718"/>
                </a:lnTo>
                <a:lnTo>
                  <a:pt x="2913797" y="2358954"/>
                </a:lnTo>
                <a:close/>
              </a:path>
            </a:pathLst>
          </a:custGeom>
          <a:solidFill>
            <a:srgbClr val="CFD4EA">
              <a:alpha val="9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467957" y="4765908"/>
            <a:ext cx="2902585" cy="12979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358140" indent="-23622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8140" algn="l"/>
                <a:tab pos="358775" algn="l"/>
              </a:tabLst>
            </a:pPr>
            <a:r>
              <a:rPr dirty="0" sz="2300">
                <a:latin typeface="微软雅黑"/>
                <a:cs typeface="微软雅黑"/>
              </a:rPr>
              <a:t>团队</a:t>
            </a:r>
            <a:endParaRPr sz="2300">
              <a:latin typeface="微软雅黑"/>
              <a:cs typeface="微软雅黑"/>
            </a:endParaRPr>
          </a:p>
          <a:p>
            <a:pPr marL="358140" indent="-23622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8140" algn="l"/>
                <a:tab pos="358775" algn="l"/>
              </a:tabLst>
            </a:pPr>
            <a:r>
              <a:rPr dirty="0" sz="2300">
                <a:latin typeface="微软雅黑"/>
                <a:cs typeface="微软雅黑"/>
              </a:rPr>
              <a:t>区域</a:t>
            </a:r>
            <a:endParaRPr sz="2300">
              <a:latin typeface="微软雅黑"/>
              <a:cs typeface="微软雅黑"/>
            </a:endParaRPr>
          </a:p>
          <a:p>
            <a:pPr marL="358140" indent="-23622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8140" algn="l"/>
                <a:tab pos="358775" algn="l"/>
              </a:tabLst>
            </a:pPr>
            <a:r>
              <a:rPr dirty="0" sz="2300">
                <a:latin typeface="微软雅黑"/>
                <a:cs typeface="微软雅黑"/>
              </a:rPr>
              <a:t>迭代</a:t>
            </a:r>
            <a:endParaRPr sz="2300">
              <a:latin typeface="微软雅黑"/>
              <a:cs typeface="微软雅黑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21</a:t>
            </a:fld>
          </a:p>
        </p:txBody>
      </p:sp>
      <p:sp>
        <p:nvSpPr>
          <p:cNvPr id="19" name="object 19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7" name="object 27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1695" y="836981"/>
            <a:ext cx="4989195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-5"/>
              <a:t>TFS</a:t>
            </a:r>
            <a:r>
              <a:rPr dirty="0" sz="3600" spc="25"/>
              <a:t>项目规划及任务管</a:t>
            </a:r>
            <a:r>
              <a:rPr dirty="0" sz="3600" spc="30"/>
              <a:t>理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687666" y="3494343"/>
            <a:ext cx="1074420" cy="944244"/>
          </a:xfrm>
          <a:custGeom>
            <a:avLst/>
            <a:gdLst/>
            <a:ahLst/>
            <a:cxnLst/>
            <a:rect l="l" t="t" r="r" b="b"/>
            <a:pathLst>
              <a:path w="1074420" h="944245">
                <a:moveTo>
                  <a:pt x="736312" y="943636"/>
                </a:moveTo>
                <a:lnTo>
                  <a:pt x="736312" y="861963"/>
                </a:lnTo>
                <a:lnTo>
                  <a:pt x="0" y="861963"/>
                </a:lnTo>
                <a:lnTo>
                  <a:pt x="0" y="0"/>
                </a:lnTo>
                <a:lnTo>
                  <a:pt x="310357" y="0"/>
                </a:lnTo>
                <a:lnTo>
                  <a:pt x="310357" y="552862"/>
                </a:lnTo>
                <a:lnTo>
                  <a:pt x="853174" y="552862"/>
                </a:lnTo>
                <a:lnTo>
                  <a:pt x="1074312" y="707413"/>
                </a:lnTo>
                <a:lnTo>
                  <a:pt x="736312" y="943636"/>
                </a:lnTo>
                <a:close/>
              </a:path>
              <a:path w="1074420" h="944245">
                <a:moveTo>
                  <a:pt x="853174" y="552862"/>
                </a:moveTo>
                <a:lnTo>
                  <a:pt x="736312" y="552862"/>
                </a:lnTo>
                <a:lnTo>
                  <a:pt x="736312" y="471189"/>
                </a:lnTo>
                <a:lnTo>
                  <a:pt x="853174" y="552862"/>
                </a:lnTo>
                <a:close/>
              </a:path>
            </a:pathLst>
          </a:custGeom>
          <a:solidFill>
            <a:srgbClr val="C0C8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82515" y="3488888"/>
            <a:ext cx="1089025" cy="959485"/>
          </a:xfrm>
          <a:custGeom>
            <a:avLst/>
            <a:gdLst/>
            <a:ahLst/>
            <a:cxnLst/>
            <a:rect l="l" t="t" r="r" b="b"/>
            <a:pathLst>
              <a:path w="1089025" h="959485">
                <a:moveTo>
                  <a:pt x="736647" y="873125"/>
                </a:moveTo>
                <a:lnTo>
                  <a:pt x="0" y="873125"/>
                </a:lnTo>
                <a:lnTo>
                  <a:pt x="0" y="0"/>
                </a:lnTo>
                <a:lnTo>
                  <a:pt x="320356" y="0"/>
                </a:lnTo>
                <a:lnTo>
                  <a:pt x="320356" y="5235"/>
                </a:lnTo>
                <a:lnTo>
                  <a:pt x="10470" y="5235"/>
                </a:lnTo>
                <a:lnTo>
                  <a:pt x="5235" y="10470"/>
                </a:lnTo>
                <a:lnTo>
                  <a:pt x="10470" y="10470"/>
                </a:lnTo>
                <a:lnTo>
                  <a:pt x="10470" y="862654"/>
                </a:lnTo>
                <a:lnTo>
                  <a:pt x="5235" y="862654"/>
                </a:lnTo>
                <a:lnTo>
                  <a:pt x="10470" y="867889"/>
                </a:lnTo>
                <a:lnTo>
                  <a:pt x="736647" y="867889"/>
                </a:lnTo>
                <a:lnTo>
                  <a:pt x="736647" y="873125"/>
                </a:lnTo>
                <a:close/>
              </a:path>
              <a:path w="1089025" h="959485">
                <a:moveTo>
                  <a:pt x="10470" y="10470"/>
                </a:moveTo>
                <a:lnTo>
                  <a:pt x="5235" y="10470"/>
                </a:lnTo>
                <a:lnTo>
                  <a:pt x="10470" y="5235"/>
                </a:lnTo>
                <a:lnTo>
                  <a:pt x="10470" y="10470"/>
                </a:lnTo>
                <a:close/>
              </a:path>
              <a:path w="1089025" h="959485">
                <a:moveTo>
                  <a:pt x="309885" y="10470"/>
                </a:moveTo>
                <a:lnTo>
                  <a:pt x="10470" y="10470"/>
                </a:lnTo>
                <a:lnTo>
                  <a:pt x="10470" y="5235"/>
                </a:lnTo>
                <a:lnTo>
                  <a:pt x="309885" y="5235"/>
                </a:lnTo>
                <a:lnTo>
                  <a:pt x="309885" y="10470"/>
                </a:lnTo>
                <a:close/>
              </a:path>
              <a:path w="1089025" h="959485">
                <a:moveTo>
                  <a:pt x="747118" y="563239"/>
                </a:moveTo>
                <a:lnTo>
                  <a:pt x="309885" y="563239"/>
                </a:lnTo>
                <a:lnTo>
                  <a:pt x="309885" y="5235"/>
                </a:lnTo>
                <a:lnTo>
                  <a:pt x="315121" y="10470"/>
                </a:lnTo>
                <a:lnTo>
                  <a:pt x="320356" y="10470"/>
                </a:lnTo>
                <a:lnTo>
                  <a:pt x="320356" y="552768"/>
                </a:lnTo>
                <a:lnTo>
                  <a:pt x="315121" y="552768"/>
                </a:lnTo>
                <a:lnTo>
                  <a:pt x="320356" y="558003"/>
                </a:lnTo>
                <a:lnTo>
                  <a:pt x="747118" y="558003"/>
                </a:lnTo>
                <a:lnTo>
                  <a:pt x="747118" y="563239"/>
                </a:lnTo>
                <a:close/>
              </a:path>
              <a:path w="1089025" h="959485">
                <a:moveTo>
                  <a:pt x="320356" y="10470"/>
                </a:moveTo>
                <a:lnTo>
                  <a:pt x="315121" y="10470"/>
                </a:lnTo>
                <a:lnTo>
                  <a:pt x="309885" y="5235"/>
                </a:lnTo>
                <a:lnTo>
                  <a:pt x="320356" y="5235"/>
                </a:lnTo>
                <a:lnTo>
                  <a:pt x="320356" y="10470"/>
                </a:lnTo>
                <a:close/>
              </a:path>
              <a:path w="1089025" h="959485">
                <a:moveTo>
                  <a:pt x="736647" y="558003"/>
                </a:moveTo>
                <a:lnTo>
                  <a:pt x="736647" y="467001"/>
                </a:lnTo>
                <a:lnTo>
                  <a:pt x="751019" y="477043"/>
                </a:lnTo>
                <a:lnTo>
                  <a:pt x="747118" y="477043"/>
                </a:lnTo>
                <a:lnTo>
                  <a:pt x="738888" y="481336"/>
                </a:lnTo>
                <a:lnTo>
                  <a:pt x="747118" y="487086"/>
                </a:lnTo>
                <a:lnTo>
                  <a:pt x="747118" y="552768"/>
                </a:lnTo>
                <a:lnTo>
                  <a:pt x="741883" y="552768"/>
                </a:lnTo>
                <a:lnTo>
                  <a:pt x="736647" y="558003"/>
                </a:lnTo>
                <a:close/>
              </a:path>
              <a:path w="1089025" h="959485">
                <a:moveTo>
                  <a:pt x="747118" y="487086"/>
                </a:moveTo>
                <a:lnTo>
                  <a:pt x="738888" y="481336"/>
                </a:lnTo>
                <a:lnTo>
                  <a:pt x="747118" y="477043"/>
                </a:lnTo>
                <a:lnTo>
                  <a:pt x="747118" y="487086"/>
                </a:lnTo>
                <a:close/>
              </a:path>
              <a:path w="1089025" h="959485">
                <a:moveTo>
                  <a:pt x="1070377" y="712952"/>
                </a:moveTo>
                <a:lnTo>
                  <a:pt x="747118" y="487086"/>
                </a:lnTo>
                <a:lnTo>
                  <a:pt x="747118" y="477043"/>
                </a:lnTo>
                <a:lnTo>
                  <a:pt x="751019" y="477043"/>
                </a:lnTo>
                <a:lnTo>
                  <a:pt x="1082513" y="708659"/>
                </a:lnTo>
                <a:lnTo>
                  <a:pt x="1076522" y="708659"/>
                </a:lnTo>
                <a:lnTo>
                  <a:pt x="1070377" y="712952"/>
                </a:lnTo>
                <a:close/>
              </a:path>
              <a:path w="1089025" h="959485">
                <a:moveTo>
                  <a:pt x="320356" y="558003"/>
                </a:moveTo>
                <a:lnTo>
                  <a:pt x="315121" y="552768"/>
                </a:lnTo>
                <a:lnTo>
                  <a:pt x="320356" y="552768"/>
                </a:lnTo>
                <a:lnTo>
                  <a:pt x="320356" y="558003"/>
                </a:lnTo>
                <a:close/>
              </a:path>
              <a:path w="1089025" h="959485">
                <a:moveTo>
                  <a:pt x="736647" y="558003"/>
                </a:moveTo>
                <a:lnTo>
                  <a:pt x="320356" y="558003"/>
                </a:lnTo>
                <a:lnTo>
                  <a:pt x="320356" y="552768"/>
                </a:lnTo>
                <a:lnTo>
                  <a:pt x="736647" y="552768"/>
                </a:lnTo>
                <a:lnTo>
                  <a:pt x="736647" y="558003"/>
                </a:lnTo>
                <a:close/>
              </a:path>
              <a:path w="1089025" h="959485">
                <a:moveTo>
                  <a:pt x="747118" y="558003"/>
                </a:moveTo>
                <a:lnTo>
                  <a:pt x="736647" y="558003"/>
                </a:lnTo>
                <a:lnTo>
                  <a:pt x="741883" y="552768"/>
                </a:lnTo>
                <a:lnTo>
                  <a:pt x="747118" y="552768"/>
                </a:lnTo>
                <a:lnTo>
                  <a:pt x="747118" y="558003"/>
                </a:lnTo>
                <a:close/>
              </a:path>
              <a:path w="1089025" h="959485">
                <a:moveTo>
                  <a:pt x="1076522" y="717245"/>
                </a:moveTo>
                <a:lnTo>
                  <a:pt x="1070377" y="712952"/>
                </a:lnTo>
                <a:lnTo>
                  <a:pt x="1076522" y="708659"/>
                </a:lnTo>
                <a:lnTo>
                  <a:pt x="1076522" y="717245"/>
                </a:lnTo>
                <a:close/>
              </a:path>
              <a:path w="1089025" h="959485">
                <a:moveTo>
                  <a:pt x="1082513" y="717245"/>
                </a:moveTo>
                <a:lnTo>
                  <a:pt x="1076522" y="717245"/>
                </a:lnTo>
                <a:lnTo>
                  <a:pt x="1076522" y="708659"/>
                </a:lnTo>
                <a:lnTo>
                  <a:pt x="1082513" y="708659"/>
                </a:lnTo>
                <a:lnTo>
                  <a:pt x="1088657" y="712952"/>
                </a:lnTo>
                <a:lnTo>
                  <a:pt x="1082513" y="717245"/>
                </a:lnTo>
                <a:close/>
              </a:path>
              <a:path w="1089025" h="959485">
                <a:moveTo>
                  <a:pt x="751019" y="948861"/>
                </a:moveTo>
                <a:lnTo>
                  <a:pt x="747118" y="948861"/>
                </a:lnTo>
                <a:lnTo>
                  <a:pt x="747118" y="938817"/>
                </a:lnTo>
                <a:lnTo>
                  <a:pt x="1070377" y="712952"/>
                </a:lnTo>
                <a:lnTo>
                  <a:pt x="1076522" y="717245"/>
                </a:lnTo>
                <a:lnTo>
                  <a:pt x="1082513" y="717245"/>
                </a:lnTo>
                <a:lnTo>
                  <a:pt x="751019" y="948861"/>
                </a:lnTo>
                <a:close/>
              </a:path>
              <a:path w="1089025" h="959485">
                <a:moveTo>
                  <a:pt x="10470" y="867889"/>
                </a:moveTo>
                <a:lnTo>
                  <a:pt x="5235" y="862654"/>
                </a:lnTo>
                <a:lnTo>
                  <a:pt x="10470" y="862654"/>
                </a:lnTo>
                <a:lnTo>
                  <a:pt x="10470" y="867889"/>
                </a:lnTo>
                <a:close/>
              </a:path>
              <a:path w="1089025" h="959485">
                <a:moveTo>
                  <a:pt x="747118" y="873125"/>
                </a:moveTo>
                <a:lnTo>
                  <a:pt x="741883" y="873125"/>
                </a:lnTo>
                <a:lnTo>
                  <a:pt x="736647" y="867889"/>
                </a:lnTo>
                <a:lnTo>
                  <a:pt x="10470" y="867889"/>
                </a:lnTo>
                <a:lnTo>
                  <a:pt x="10470" y="862654"/>
                </a:lnTo>
                <a:lnTo>
                  <a:pt x="747118" y="862654"/>
                </a:lnTo>
                <a:lnTo>
                  <a:pt x="747118" y="873125"/>
                </a:lnTo>
                <a:close/>
              </a:path>
              <a:path w="1089025" h="959485">
                <a:moveTo>
                  <a:pt x="736647" y="958902"/>
                </a:moveTo>
                <a:lnTo>
                  <a:pt x="736647" y="867889"/>
                </a:lnTo>
                <a:lnTo>
                  <a:pt x="741883" y="873125"/>
                </a:lnTo>
                <a:lnTo>
                  <a:pt x="747118" y="873125"/>
                </a:lnTo>
                <a:lnTo>
                  <a:pt x="747118" y="938817"/>
                </a:lnTo>
                <a:lnTo>
                  <a:pt x="738888" y="944568"/>
                </a:lnTo>
                <a:lnTo>
                  <a:pt x="747118" y="948861"/>
                </a:lnTo>
                <a:lnTo>
                  <a:pt x="751019" y="948861"/>
                </a:lnTo>
                <a:lnTo>
                  <a:pt x="736647" y="958902"/>
                </a:lnTo>
                <a:close/>
              </a:path>
              <a:path w="1089025" h="959485">
                <a:moveTo>
                  <a:pt x="747118" y="948861"/>
                </a:moveTo>
                <a:lnTo>
                  <a:pt x="738888" y="944568"/>
                </a:lnTo>
                <a:lnTo>
                  <a:pt x="747118" y="938817"/>
                </a:lnTo>
                <a:lnTo>
                  <a:pt x="747118" y="9488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91651" y="2316997"/>
            <a:ext cx="1590040" cy="1112520"/>
          </a:xfrm>
          <a:custGeom>
            <a:avLst/>
            <a:gdLst/>
            <a:ahLst/>
            <a:cxnLst/>
            <a:rect l="l" t="t" r="r" b="b"/>
            <a:pathLst>
              <a:path w="1590039" h="1112520">
                <a:moveTo>
                  <a:pt x="1403517" y="1112008"/>
                </a:moveTo>
                <a:lnTo>
                  <a:pt x="185962" y="1112008"/>
                </a:lnTo>
                <a:lnTo>
                  <a:pt x="136626" y="1105274"/>
                </a:lnTo>
                <a:lnTo>
                  <a:pt x="92295" y="1086503"/>
                </a:lnTo>
                <a:lnTo>
                  <a:pt x="54716" y="1057444"/>
                </a:lnTo>
                <a:lnTo>
                  <a:pt x="25642" y="1019847"/>
                </a:lnTo>
                <a:lnTo>
                  <a:pt x="6819" y="975464"/>
                </a:lnTo>
                <a:lnTo>
                  <a:pt x="0" y="926045"/>
                </a:lnTo>
                <a:lnTo>
                  <a:pt x="0" y="184706"/>
                </a:lnTo>
                <a:lnTo>
                  <a:pt x="6819" y="135637"/>
                </a:lnTo>
                <a:lnTo>
                  <a:pt x="25642" y="91503"/>
                </a:lnTo>
                <a:lnTo>
                  <a:pt x="54716" y="54088"/>
                </a:lnTo>
                <a:lnTo>
                  <a:pt x="92295" y="25176"/>
                </a:lnTo>
                <a:lnTo>
                  <a:pt x="136626" y="6552"/>
                </a:lnTo>
                <a:lnTo>
                  <a:pt x="185962" y="0"/>
                </a:lnTo>
                <a:lnTo>
                  <a:pt x="1403517" y="0"/>
                </a:lnTo>
                <a:lnTo>
                  <a:pt x="1452836" y="6552"/>
                </a:lnTo>
                <a:lnTo>
                  <a:pt x="1497159" y="25176"/>
                </a:lnTo>
                <a:lnTo>
                  <a:pt x="1534735" y="54088"/>
                </a:lnTo>
                <a:lnTo>
                  <a:pt x="1563815" y="91503"/>
                </a:lnTo>
                <a:lnTo>
                  <a:pt x="1582646" y="135637"/>
                </a:lnTo>
                <a:lnTo>
                  <a:pt x="1589480" y="184706"/>
                </a:lnTo>
                <a:lnTo>
                  <a:pt x="1589480" y="926045"/>
                </a:lnTo>
                <a:lnTo>
                  <a:pt x="1582646" y="975464"/>
                </a:lnTo>
                <a:lnTo>
                  <a:pt x="1563815" y="1019847"/>
                </a:lnTo>
                <a:lnTo>
                  <a:pt x="1534735" y="1057444"/>
                </a:lnTo>
                <a:lnTo>
                  <a:pt x="1497159" y="1086503"/>
                </a:lnTo>
                <a:lnTo>
                  <a:pt x="1452836" y="1105274"/>
                </a:lnTo>
                <a:lnTo>
                  <a:pt x="1403517" y="111200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86950" y="2311605"/>
            <a:ext cx="1598930" cy="1121410"/>
          </a:xfrm>
          <a:custGeom>
            <a:avLst/>
            <a:gdLst/>
            <a:ahLst/>
            <a:cxnLst/>
            <a:rect l="l" t="t" r="r" b="b"/>
            <a:pathLst>
              <a:path w="1598929" h="1121410">
                <a:moveTo>
                  <a:pt x="1432595" y="1270"/>
                </a:moveTo>
                <a:lnTo>
                  <a:pt x="166256" y="1270"/>
                </a:lnTo>
                <a:lnTo>
                  <a:pt x="171041" y="0"/>
                </a:lnTo>
                <a:lnTo>
                  <a:pt x="1427799" y="0"/>
                </a:lnTo>
                <a:lnTo>
                  <a:pt x="1432595" y="1270"/>
                </a:lnTo>
                <a:close/>
              </a:path>
              <a:path w="1598929" h="1121410">
                <a:moveTo>
                  <a:pt x="1437338" y="1120140"/>
                </a:moveTo>
                <a:lnTo>
                  <a:pt x="161502" y="1120140"/>
                </a:lnTo>
                <a:lnTo>
                  <a:pt x="152089" y="1117600"/>
                </a:lnTo>
                <a:lnTo>
                  <a:pt x="142896" y="1116330"/>
                </a:lnTo>
                <a:lnTo>
                  <a:pt x="99672" y="1098550"/>
                </a:lnTo>
                <a:lnTo>
                  <a:pt x="76489" y="1083310"/>
                </a:lnTo>
                <a:lnTo>
                  <a:pt x="69285" y="1078230"/>
                </a:lnTo>
                <a:lnTo>
                  <a:pt x="37799" y="1045210"/>
                </a:lnTo>
                <a:lnTo>
                  <a:pt x="18732" y="1013460"/>
                </a:lnTo>
                <a:lnTo>
                  <a:pt x="14910" y="1005840"/>
                </a:lnTo>
                <a:lnTo>
                  <a:pt x="11497" y="996950"/>
                </a:lnTo>
                <a:lnTo>
                  <a:pt x="8502" y="988060"/>
                </a:lnTo>
                <a:lnTo>
                  <a:pt x="5936" y="979170"/>
                </a:lnTo>
                <a:lnTo>
                  <a:pt x="3811" y="969010"/>
                </a:lnTo>
                <a:lnTo>
                  <a:pt x="2910" y="965200"/>
                </a:lnTo>
                <a:lnTo>
                  <a:pt x="2125" y="960120"/>
                </a:lnTo>
                <a:lnTo>
                  <a:pt x="1465" y="955040"/>
                </a:lnTo>
                <a:lnTo>
                  <a:pt x="921" y="951230"/>
                </a:lnTo>
                <a:lnTo>
                  <a:pt x="492" y="946150"/>
                </a:lnTo>
                <a:lnTo>
                  <a:pt x="178" y="941070"/>
                </a:lnTo>
                <a:lnTo>
                  <a:pt x="0" y="935990"/>
                </a:lnTo>
                <a:lnTo>
                  <a:pt x="0" y="185420"/>
                </a:lnTo>
                <a:lnTo>
                  <a:pt x="2125" y="161290"/>
                </a:lnTo>
                <a:lnTo>
                  <a:pt x="2910" y="156210"/>
                </a:lnTo>
                <a:lnTo>
                  <a:pt x="14910" y="115570"/>
                </a:lnTo>
                <a:lnTo>
                  <a:pt x="18732" y="107950"/>
                </a:lnTo>
                <a:lnTo>
                  <a:pt x="22941" y="99060"/>
                </a:lnTo>
                <a:lnTo>
                  <a:pt x="49443" y="62230"/>
                </a:lnTo>
                <a:lnTo>
                  <a:pt x="55757" y="54610"/>
                </a:lnTo>
                <a:lnTo>
                  <a:pt x="62375" y="48260"/>
                </a:lnTo>
                <a:lnTo>
                  <a:pt x="69285" y="43180"/>
                </a:lnTo>
                <a:lnTo>
                  <a:pt x="76489" y="36830"/>
                </a:lnTo>
                <a:lnTo>
                  <a:pt x="83955" y="31750"/>
                </a:lnTo>
                <a:lnTo>
                  <a:pt x="91693" y="26670"/>
                </a:lnTo>
                <a:lnTo>
                  <a:pt x="99672" y="22860"/>
                </a:lnTo>
                <a:lnTo>
                  <a:pt x="107892" y="17780"/>
                </a:lnTo>
                <a:lnTo>
                  <a:pt x="116331" y="13970"/>
                </a:lnTo>
                <a:lnTo>
                  <a:pt x="124990" y="11430"/>
                </a:lnTo>
                <a:lnTo>
                  <a:pt x="133849" y="7620"/>
                </a:lnTo>
                <a:lnTo>
                  <a:pt x="142896" y="5080"/>
                </a:lnTo>
                <a:lnTo>
                  <a:pt x="152089" y="3810"/>
                </a:lnTo>
                <a:lnTo>
                  <a:pt x="161502" y="1270"/>
                </a:lnTo>
                <a:lnTo>
                  <a:pt x="1437338" y="1270"/>
                </a:lnTo>
                <a:lnTo>
                  <a:pt x="1446762" y="3810"/>
                </a:lnTo>
                <a:lnTo>
                  <a:pt x="1455955" y="5080"/>
                </a:lnTo>
                <a:lnTo>
                  <a:pt x="1464992" y="7620"/>
                </a:lnTo>
                <a:lnTo>
                  <a:pt x="1470897" y="10160"/>
                </a:lnTo>
                <a:lnTo>
                  <a:pt x="172162" y="10160"/>
                </a:lnTo>
                <a:lnTo>
                  <a:pt x="167513" y="11430"/>
                </a:lnTo>
                <a:lnTo>
                  <a:pt x="163146" y="11430"/>
                </a:lnTo>
                <a:lnTo>
                  <a:pt x="158571" y="12700"/>
                </a:lnTo>
                <a:lnTo>
                  <a:pt x="154152" y="13970"/>
                </a:lnTo>
                <a:lnTo>
                  <a:pt x="154340" y="13970"/>
                </a:lnTo>
                <a:lnTo>
                  <a:pt x="145377" y="15240"/>
                </a:lnTo>
                <a:lnTo>
                  <a:pt x="145629" y="15240"/>
                </a:lnTo>
                <a:lnTo>
                  <a:pt x="136833" y="17780"/>
                </a:lnTo>
                <a:lnTo>
                  <a:pt x="137084" y="17780"/>
                </a:lnTo>
                <a:lnTo>
                  <a:pt x="128467" y="20320"/>
                </a:lnTo>
                <a:lnTo>
                  <a:pt x="128708" y="20320"/>
                </a:lnTo>
                <a:lnTo>
                  <a:pt x="120300" y="24130"/>
                </a:lnTo>
                <a:lnTo>
                  <a:pt x="120530" y="24130"/>
                </a:lnTo>
                <a:lnTo>
                  <a:pt x="112321" y="27940"/>
                </a:lnTo>
                <a:lnTo>
                  <a:pt x="112551" y="27940"/>
                </a:lnTo>
                <a:lnTo>
                  <a:pt x="104562" y="31750"/>
                </a:lnTo>
                <a:lnTo>
                  <a:pt x="104782" y="31750"/>
                </a:lnTo>
                <a:lnTo>
                  <a:pt x="97023" y="35560"/>
                </a:lnTo>
                <a:lnTo>
                  <a:pt x="97232" y="35560"/>
                </a:lnTo>
                <a:lnTo>
                  <a:pt x="89714" y="40640"/>
                </a:lnTo>
                <a:lnTo>
                  <a:pt x="89923" y="40640"/>
                </a:lnTo>
                <a:lnTo>
                  <a:pt x="82657" y="45720"/>
                </a:lnTo>
                <a:lnTo>
                  <a:pt x="82856" y="45720"/>
                </a:lnTo>
                <a:lnTo>
                  <a:pt x="75851" y="50800"/>
                </a:lnTo>
                <a:lnTo>
                  <a:pt x="76050" y="50800"/>
                </a:lnTo>
                <a:lnTo>
                  <a:pt x="69327" y="57150"/>
                </a:lnTo>
                <a:lnTo>
                  <a:pt x="69505" y="57150"/>
                </a:lnTo>
                <a:lnTo>
                  <a:pt x="63066" y="62230"/>
                </a:lnTo>
                <a:lnTo>
                  <a:pt x="63244" y="62230"/>
                </a:lnTo>
                <a:lnTo>
                  <a:pt x="57108" y="68580"/>
                </a:lnTo>
                <a:lnTo>
                  <a:pt x="57275" y="68580"/>
                </a:lnTo>
                <a:lnTo>
                  <a:pt x="51453" y="74930"/>
                </a:lnTo>
                <a:lnTo>
                  <a:pt x="51610" y="74930"/>
                </a:lnTo>
                <a:lnTo>
                  <a:pt x="46113" y="82550"/>
                </a:lnTo>
                <a:lnTo>
                  <a:pt x="46260" y="82550"/>
                </a:lnTo>
                <a:lnTo>
                  <a:pt x="41087" y="88900"/>
                </a:lnTo>
                <a:lnTo>
                  <a:pt x="41234" y="88900"/>
                </a:lnTo>
                <a:lnTo>
                  <a:pt x="36407" y="96520"/>
                </a:lnTo>
                <a:lnTo>
                  <a:pt x="36543" y="96520"/>
                </a:lnTo>
                <a:lnTo>
                  <a:pt x="32082" y="104140"/>
                </a:lnTo>
                <a:lnTo>
                  <a:pt x="28103" y="111760"/>
                </a:lnTo>
                <a:lnTo>
                  <a:pt x="24501" y="119380"/>
                </a:lnTo>
                <a:lnTo>
                  <a:pt x="21287" y="128270"/>
                </a:lnTo>
                <a:lnTo>
                  <a:pt x="18460" y="135890"/>
                </a:lnTo>
                <a:lnTo>
                  <a:pt x="16041" y="144780"/>
                </a:lnTo>
                <a:lnTo>
                  <a:pt x="14041" y="153670"/>
                </a:lnTo>
                <a:lnTo>
                  <a:pt x="13421" y="157480"/>
                </a:lnTo>
                <a:lnTo>
                  <a:pt x="13224" y="157480"/>
                </a:lnTo>
                <a:lnTo>
                  <a:pt x="12470" y="162560"/>
                </a:lnTo>
                <a:lnTo>
                  <a:pt x="12004" y="166370"/>
                </a:lnTo>
                <a:lnTo>
                  <a:pt x="11863" y="166370"/>
                </a:lnTo>
                <a:lnTo>
                  <a:pt x="11329" y="171450"/>
                </a:lnTo>
                <a:lnTo>
                  <a:pt x="10638" y="180340"/>
                </a:lnTo>
                <a:lnTo>
                  <a:pt x="10460" y="185420"/>
                </a:lnTo>
                <a:lnTo>
                  <a:pt x="10460" y="935990"/>
                </a:lnTo>
                <a:lnTo>
                  <a:pt x="10593" y="939800"/>
                </a:lnTo>
                <a:lnTo>
                  <a:pt x="10711" y="941070"/>
                </a:lnTo>
                <a:lnTo>
                  <a:pt x="10931" y="944880"/>
                </a:lnTo>
                <a:lnTo>
                  <a:pt x="11339" y="949960"/>
                </a:lnTo>
                <a:lnTo>
                  <a:pt x="11863" y="953770"/>
                </a:lnTo>
                <a:lnTo>
                  <a:pt x="12491" y="958850"/>
                </a:lnTo>
                <a:lnTo>
                  <a:pt x="13224" y="962660"/>
                </a:lnTo>
                <a:lnTo>
                  <a:pt x="14072" y="967740"/>
                </a:lnTo>
                <a:lnTo>
                  <a:pt x="16104" y="976630"/>
                </a:lnTo>
                <a:lnTo>
                  <a:pt x="18533" y="984250"/>
                </a:lnTo>
                <a:lnTo>
                  <a:pt x="21371" y="993140"/>
                </a:lnTo>
                <a:lnTo>
                  <a:pt x="24606" y="1000760"/>
                </a:lnTo>
                <a:lnTo>
                  <a:pt x="28219" y="1009650"/>
                </a:lnTo>
                <a:lnTo>
                  <a:pt x="32197" y="1017270"/>
                </a:lnTo>
                <a:lnTo>
                  <a:pt x="36543" y="1024890"/>
                </a:lnTo>
                <a:lnTo>
                  <a:pt x="36407" y="1024890"/>
                </a:lnTo>
                <a:lnTo>
                  <a:pt x="41234" y="1032510"/>
                </a:lnTo>
                <a:lnTo>
                  <a:pt x="41949" y="1032510"/>
                </a:lnTo>
                <a:lnTo>
                  <a:pt x="46260" y="1038860"/>
                </a:lnTo>
                <a:lnTo>
                  <a:pt x="46113" y="1038860"/>
                </a:lnTo>
                <a:lnTo>
                  <a:pt x="51610" y="1045210"/>
                </a:lnTo>
                <a:lnTo>
                  <a:pt x="51453" y="1045210"/>
                </a:lnTo>
                <a:lnTo>
                  <a:pt x="57275" y="1052830"/>
                </a:lnTo>
                <a:lnTo>
                  <a:pt x="58130" y="1052830"/>
                </a:lnTo>
                <a:lnTo>
                  <a:pt x="63244" y="1059180"/>
                </a:lnTo>
                <a:lnTo>
                  <a:pt x="64354" y="1059180"/>
                </a:lnTo>
                <a:lnTo>
                  <a:pt x="69505" y="1064260"/>
                </a:lnTo>
                <a:lnTo>
                  <a:pt x="69327" y="1064260"/>
                </a:lnTo>
                <a:lnTo>
                  <a:pt x="76050" y="1070610"/>
                </a:lnTo>
                <a:lnTo>
                  <a:pt x="75851" y="1070610"/>
                </a:lnTo>
                <a:lnTo>
                  <a:pt x="82856" y="1075690"/>
                </a:lnTo>
                <a:lnTo>
                  <a:pt x="82657" y="1075690"/>
                </a:lnTo>
                <a:lnTo>
                  <a:pt x="89923" y="1080770"/>
                </a:lnTo>
                <a:lnTo>
                  <a:pt x="89714" y="1080770"/>
                </a:lnTo>
                <a:lnTo>
                  <a:pt x="97232" y="1085850"/>
                </a:lnTo>
                <a:lnTo>
                  <a:pt x="98962" y="1085850"/>
                </a:lnTo>
                <a:lnTo>
                  <a:pt x="104782" y="1089660"/>
                </a:lnTo>
                <a:lnTo>
                  <a:pt x="104562" y="1089660"/>
                </a:lnTo>
                <a:lnTo>
                  <a:pt x="112551" y="1093470"/>
                </a:lnTo>
                <a:lnTo>
                  <a:pt x="112321" y="1093470"/>
                </a:lnTo>
                <a:lnTo>
                  <a:pt x="120530" y="1097280"/>
                </a:lnTo>
                <a:lnTo>
                  <a:pt x="120300" y="1097280"/>
                </a:lnTo>
                <a:lnTo>
                  <a:pt x="128708" y="1099820"/>
                </a:lnTo>
                <a:lnTo>
                  <a:pt x="128467" y="1099820"/>
                </a:lnTo>
                <a:lnTo>
                  <a:pt x="137084" y="1103630"/>
                </a:lnTo>
                <a:lnTo>
                  <a:pt x="136833" y="1103630"/>
                </a:lnTo>
                <a:lnTo>
                  <a:pt x="145629" y="1106170"/>
                </a:lnTo>
                <a:lnTo>
                  <a:pt x="145377" y="1106170"/>
                </a:lnTo>
                <a:lnTo>
                  <a:pt x="154340" y="1107440"/>
                </a:lnTo>
                <a:lnTo>
                  <a:pt x="154152" y="1107440"/>
                </a:lnTo>
                <a:lnTo>
                  <a:pt x="158696" y="1108710"/>
                </a:lnTo>
                <a:lnTo>
                  <a:pt x="163021" y="1108710"/>
                </a:lnTo>
                <a:lnTo>
                  <a:pt x="167638" y="1109980"/>
                </a:lnTo>
                <a:lnTo>
                  <a:pt x="172036" y="1109980"/>
                </a:lnTo>
                <a:lnTo>
                  <a:pt x="176727" y="1111250"/>
                </a:lnTo>
                <a:lnTo>
                  <a:pt x="1470897" y="1111250"/>
                </a:lnTo>
                <a:lnTo>
                  <a:pt x="1464992" y="1113790"/>
                </a:lnTo>
                <a:lnTo>
                  <a:pt x="1455955" y="1116330"/>
                </a:lnTo>
                <a:lnTo>
                  <a:pt x="1446762" y="1117600"/>
                </a:lnTo>
                <a:lnTo>
                  <a:pt x="1437338" y="1120140"/>
                </a:lnTo>
                <a:close/>
              </a:path>
              <a:path w="1598929" h="1121410">
                <a:moveTo>
                  <a:pt x="1585637" y="158750"/>
                </a:moveTo>
                <a:lnTo>
                  <a:pt x="1584768" y="153670"/>
                </a:lnTo>
                <a:lnTo>
                  <a:pt x="1582737" y="144780"/>
                </a:lnTo>
                <a:lnTo>
                  <a:pt x="1580307" y="135890"/>
                </a:lnTo>
                <a:lnTo>
                  <a:pt x="1577470" y="128270"/>
                </a:lnTo>
                <a:lnTo>
                  <a:pt x="1574245" y="119380"/>
                </a:lnTo>
                <a:lnTo>
                  <a:pt x="1570632" y="111760"/>
                </a:lnTo>
                <a:lnTo>
                  <a:pt x="1566643" y="104140"/>
                </a:lnTo>
                <a:lnTo>
                  <a:pt x="1562308" y="96520"/>
                </a:lnTo>
                <a:lnTo>
                  <a:pt x="1557617" y="88900"/>
                </a:lnTo>
                <a:lnTo>
                  <a:pt x="1557753" y="88900"/>
                </a:lnTo>
                <a:lnTo>
                  <a:pt x="1552591" y="82550"/>
                </a:lnTo>
                <a:lnTo>
                  <a:pt x="1552738" y="82550"/>
                </a:lnTo>
                <a:lnTo>
                  <a:pt x="1547230" y="74930"/>
                </a:lnTo>
                <a:lnTo>
                  <a:pt x="1547397" y="74930"/>
                </a:lnTo>
                <a:lnTo>
                  <a:pt x="1541565" y="68580"/>
                </a:lnTo>
                <a:lnTo>
                  <a:pt x="1541733" y="68580"/>
                </a:lnTo>
                <a:lnTo>
                  <a:pt x="1535597" y="62230"/>
                </a:lnTo>
                <a:lnTo>
                  <a:pt x="1535775" y="62230"/>
                </a:lnTo>
                <a:lnTo>
                  <a:pt x="1529335" y="57150"/>
                </a:lnTo>
                <a:lnTo>
                  <a:pt x="1529524" y="57150"/>
                </a:lnTo>
                <a:lnTo>
                  <a:pt x="1522801" y="50800"/>
                </a:lnTo>
                <a:lnTo>
                  <a:pt x="1522990" y="50800"/>
                </a:lnTo>
                <a:lnTo>
                  <a:pt x="1515985" y="45720"/>
                </a:lnTo>
                <a:lnTo>
                  <a:pt x="1516184" y="45720"/>
                </a:lnTo>
                <a:lnTo>
                  <a:pt x="1508917" y="40640"/>
                </a:lnTo>
                <a:lnTo>
                  <a:pt x="1509126" y="40640"/>
                </a:lnTo>
                <a:lnTo>
                  <a:pt x="1501608" y="35560"/>
                </a:lnTo>
                <a:lnTo>
                  <a:pt x="1501828" y="35560"/>
                </a:lnTo>
                <a:lnTo>
                  <a:pt x="1494059" y="31750"/>
                </a:lnTo>
                <a:lnTo>
                  <a:pt x="1494289" y="31750"/>
                </a:lnTo>
                <a:lnTo>
                  <a:pt x="1486289" y="27940"/>
                </a:lnTo>
                <a:lnTo>
                  <a:pt x="1486520" y="27940"/>
                </a:lnTo>
                <a:lnTo>
                  <a:pt x="1478311" y="24130"/>
                </a:lnTo>
                <a:lnTo>
                  <a:pt x="1478551" y="24130"/>
                </a:lnTo>
                <a:lnTo>
                  <a:pt x="1470133" y="20320"/>
                </a:lnTo>
                <a:lnTo>
                  <a:pt x="1470374" y="20320"/>
                </a:lnTo>
                <a:lnTo>
                  <a:pt x="1461767" y="17780"/>
                </a:lnTo>
                <a:lnTo>
                  <a:pt x="1462007" y="17780"/>
                </a:lnTo>
                <a:lnTo>
                  <a:pt x="1453212" y="15240"/>
                </a:lnTo>
                <a:lnTo>
                  <a:pt x="1453463" y="15240"/>
                </a:lnTo>
                <a:lnTo>
                  <a:pt x="1444500" y="13970"/>
                </a:lnTo>
                <a:lnTo>
                  <a:pt x="1444688" y="13970"/>
                </a:lnTo>
                <a:lnTo>
                  <a:pt x="1440144" y="12700"/>
                </a:lnTo>
                <a:lnTo>
                  <a:pt x="1440280" y="12700"/>
                </a:lnTo>
                <a:lnTo>
                  <a:pt x="1435694" y="11430"/>
                </a:lnTo>
                <a:lnTo>
                  <a:pt x="1431338" y="11430"/>
                </a:lnTo>
                <a:lnTo>
                  <a:pt x="1426679" y="10160"/>
                </a:lnTo>
                <a:lnTo>
                  <a:pt x="1470897" y="10160"/>
                </a:lnTo>
                <a:lnTo>
                  <a:pt x="1473850" y="11430"/>
                </a:lnTo>
                <a:lnTo>
                  <a:pt x="1482509" y="13970"/>
                </a:lnTo>
                <a:lnTo>
                  <a:pt x="1490949" y="17780"/>
                </a:lnTo>
                <a:lnTo>
                  <a:pt x="1499169" y="22860"/>
                </a:lnTo>
                <a:lnTo>
                  <a:pt x="1507158" y="26670"/>
                </a:lnTo>
                <a:lnTo>
                  <a:pt x="1514885" y="31750"/>
                </a:lnTo>
                <a:lnTo>
                  <a:pt x="1522362" y="36830"/>
                </a:lnTo>
                <a:lnTo>
                  <a:pt x="1529555" y="43180"/>
                </a:lnTo>
                <a:lnTo>
                  <a:pt x="1536476" y="48260"/>
                </a:lnTo>
                <a:lnTo>
                  <a:pt x="1543094" y="54610"/>
                </a:lnTo>
                <a:lnTo>
                  <a:pt x="1549397" y="62230"/>
                </a:lnTo>
                <a:lnTo>
                  <a:pt x="1555387" y="68580"/>
                </a:lnTo>
                <a:lnTo>
                  <a:pt x="1580119" y="107950"/>
                </a:lnTo>
                <a:lnTo>
                  <a:pt x="1583930" y="115570"/>
                </a:lnTo>
                <a:lnTo>
                  <a:pt x="1595940" y="156210"/>
                </a:lnTo>
                <a:lnTo>
                  <a:pt x="1596134" y="157480"/>
                </a:lnTo>
                <a:lnTo>
                  <a:pt x="1585616" y="157480"/>
                </a:lnTo>
                <a:lnTo>
                  <a:pt x="1585637" y="158750"/>
                </a:lnTo>
                <a:close/>
              </a:path>
              <a:path w="1598929" h="1121410">
                <a:moveTo>
                  <a:pt x="13203" y="158750"/>
                </a:moveTo>
                <a:lnTo>
                  <a:pt x="13224" y="157480"/>
                </a:lnTo>
                <a:lnTo>
                  <a:pt x="13421" y="157480"/>
                </a:lnTo>
                <a:lnTo>
                  <a:pt x="13203" y="158750"/>
                </a:lnTo>
                <a:close/>
              </a:path>
              <a:path w="1598929" h="1121410">
                <a:moveTo>
                  <a:pt x="1586998" y="167640"/>
                </a:moveTo>
                <a:lnTo>
                  <a:pt x="1586360" y="162560"/>
                </a:lnTo>
                <a:lnTo>
                  <a:pt x="1585616" y="157480"/>
                </a:lnTo>
                <a:lnTo>
                  <a:pt x="1596134" y="157480"/>
                </a:lnTo>
                <a:lnTo>
                  <a:pt x="1596715" y="161290"/>
                </a:lnTo>
                <a:lnTo>
                  <a:pt x="1597385" y="165100"/>
                </a:lnTo>
                <a:lnTo>
                  <a:pt x="1597522" y="166370"/>
                </a:lnTo>
                <a:lnTo>
                  <a:pt x="1586988" y="166370"/>
                </a:lnTo>
                <a:lnTo>
                  <a:pt x="1586998" y="167640"/>
                </a:lnTo>
                <a:close/>
              </a:path>
              <a:path w="1598929" h="1121410">
                <a:moveTo>
                  <a:pt x="11842" y="167640"/>
                </a:moveTo>
                <a:lnTo>
                  <a:pt x="11863" y="166370"/>
                </a:lnTo>
                <a:lnTo>
                  <a:pt x="12004" y="166370"/>
                </a:lnTo>
                <a:lnTo>
                  <a:pt x="11842" y="167640"/>
                </a:lnTo>
                <a:close/>
              </a:path>
              <a:path w="1598929" h="1121410">
                <a:moveTo>
                  <a:pt x="1598663" y="941070"/>
                </a:moveTo>
                <a:lnTo>
                  <a:pt x="1588202" y="941070"/>
                </a:lnTo>
                <a:lnTo>
                  <a:pt x="1588380" y="935990"/>
                </a:lnTo>
                <a:lnTo>
                  <a:pt x="1588380" y="185420"/>
                </a:lnTo>
                <a:lnTo>
                  <a:pt x="1588202" y="180340"/>
                </a:lnTo>
                <a:lnTo>
                  <a:pt x="1587501" y="171450"/>
                </a:lnTo>
                <a:lnTo>
                  <a:pt x="1586988" y="166370"/>
                </a:lnTo>
                <a:lnTo>
                  <a:pt x="1597522" y="166370"/>
                </a:lnTo>
                <a:lnTo>
                  <a:pt x="1597930" y="170180"/>
                </a:lnTo>
                <a:lnTo>
                  <a:pt x="1598359" y="175260"/>
                </a:lnTo>
                <a:lnTo>
                  <a:pt x="1598663" y="180340"/>
                </a:lnTo>
                <a:lnTo>
                  <a:pt x="1598851" y="185420"/>
                </a:lnTo>
                <a:lnTo>
                  <a:pt x="1598851" y="935990"/>
                </a:lnTo>
                <a:lnTo>
                  <a:pt x="1598663" y="941070"/>
                </a:lnTo>
                <a:close/>
              </a:path>
              <a:path w="1598929" h="1121410">
                <a:moveTo>
                  <a:pt x="10711" y="941070"/>
                </a:moveTo>
                <a:lnTo>
                  <a:pt x="10638" y="939800"/>
                </a:lnTo>
                <a:lnTo>
                  <a:pt x="10711" y="941070"/>
                </a:lnTo>
                <a:close/>
              </a:path>
              <a:path w="1598929" h="1121410">
                <a:moveTo>
                  <a:pt x="1569662" y="1032510"/>
                </a:moveTo>
                <a:lnTo>
                  <a:pt x="1557617" y="1032510"/>
                </a:lnTo>
                <a:lnTo>
                  <a:pt x="1562434" y="1024890"/>
                </a:lnTo>
                <a:lnTo>
                  <a:pt x="1566769" y="1017270"/>
                </a:lnTo>
                <a:lnTo>
                  <a:pt x="1570737" y="1009650"/>
                </a:lnTo>
                <a:lnTo>
                  <a:pt x="1574339" y="1000760"/>
                </a:lnTo>
                <a:lnTo>
                  <a:pt x="1577564" y="993140"/>
                </a:lnTo>
                <a:lnTo>
                  <a:pt x="1580381" y="984250"/>
                </a:lnTo>
                <a:lnTo>
                  <a:pt x="1582810" y="976630"/>
                </a:lnTo>
                <a:lnTo>
                  <a:pt x="1584810" y="967740"/>
                </a:lnTo>
                <a:lnTo>
                  <a:pt x="1585637" y="962660"/>
                </a:lnTo>
                <a:lnTo>
                  <a:pt x="1586381" y="958850"/>
                </a:lnTo>
                <a:lnTo>
                  <a:pt x="1586998" y="953770"/>
                </a:lnTo>
                <a:lnTo>
                  <a:pt x="1587522" y="949960"/>
                </a:lnTo>
                <a:lnTo>
                  <a:pt x="1587920" y="944880"/>
                </a:lnTo>
                <a:lnTo>
                  <a:pt x="1588213" y="939800"/>
                </a:lnTo>
                <a:lnTo>
                  <a:pt x="1588202" y="941070"/>
                </a:lnTo>
                <a:lnTo>
                  <a:pt x="1598663" y="941070"/>
                </a:lnTo>
                <a:lnTo>
                  <a:pt x="1598359" y="946150"/>
                </a:lnTo>
                <a:lnTo>
                  <a:pt x="1597930" y="951230"/>
                </a:lnTo>
                <a:lnTo>
                  <a:pt x="1597385" y="955040"/>
                </a:lnTo>
                <a:lnTo>
                  <a:pt x="1596715" y="960120"/>
                </a:lnTo>
                <a:lnTo>
                  <a:pt x="1595940" y="965200"/>
                </a:lnTo>
                <a:lnTo>
                  <a:pt x="1595029" y="969010"/>
                </a:lnTo>
                <a:lnTo>
                  <a:pt x="1592914" y="979170"/>
                </a:lnTo>
                <a:lnTo>
                  <a:pt x="1590349" y="988060"/>
                </a:lnTo>
                <a:lnTo>
                  <a:pt x="1587344" y="996950"/>
                </a:lnTo>
                <a:lnTo>
                  <a:pt x="1583930" y="1005840"/>
                </a:lnTo>
                <a:lnTo>
                  <a:pt x="1580119" y="1013460"/>
                </a:lnTo>
                <a:lnTo>
                  <a:pt x="1575910" y="1022350"/>
                </a:lnTo>
                <a:lnTo>
                  <a:pt x="1571313" y="1029970"/>
                </a:lnTo>
                <a:lnTo>
                  <a:pt x="1569662" y="1032510"/>
                </a:lnTo>
                <a:close/>
              </a:path>
              <a:path w="1598929" h="1121410">
                <a:moveTo>
                  <a:pt x="41949" y="1032510"/>
                </a:moveTo>
                <a:lnTo>
                  <a:pt x="41234" y="1032510"/>
                </a:lnTo>
                <a:lnTo>
                  <a:pt x="41087" y="1031240"/>
                </a:lnTo>
                <a:lnTo>
                  <a:pt x="41949" y="1032510"/>
                </a:lnTo>
                <a:close/>
              </a:path>
              <a:path w="1598929" h="1121410">
                <a:moveTo>
                  <a:pt x="1555387" y="1052830"/>
                </a:moveTo>
                <a:lnTo>
                  <a:pt x="1541565" y="1052830"/>
                </a:lnTo>
                <a:lnTo>
                  <a:pt x="1547397" y="1045210"/>
                </a:lnTo>
                <a:lnTo>
                  <a:pt x="1547230" y="1045210"/>
                </a:lnTo>
                <a:lnTo>
                  <a:pt x="1552738" y="1038860"/>
                </a:lnTo>
                <a:lnTo>
                  <a:pt x="1552591" y="1038860"/>
                </a:lnTo>
                <a:lnTo>
                  <a:pt x="1557753" y="1031240"/>
                </a:lnTo>
                <a:lnTo>
                  <a:pt x="1557617" y="1032510"/>
                </a:lnTo>
                <a:lnTo>
                  <a:pt x="1569662" y="1032510"/>
                </a:lnTo>
                <a:lnTo>
                  <a:pt x="1566360" y="1037590"/>
                </a:lnTo>
                <a:lnTo>
                  <a:pt x="1561051" y="1045210"/>
                </a:lnTo>
                <a:lnTo>
                  <a:pt x="1555387" y="1052830"/>
                </a:lnTo>
                <a:close/>
              </a:path>
              <a:path w="1598929" h="1121410">
                <a:moveTo>
                  <a:pt x="58130" y="1052830"/>
                </a:moveTo>
                <a:lnTo>
                  <a:pt x="57275" y="1052830"/>
                </a:lnTo>
                <a:lnTo>
                  <a:pt x="57108" y="1051560"/>
                </a:lnTo>
                <a:lnTo>
                  <a:pt x="58130" y="1052830"/>
                </a:lnTo>
                <a:close/>
              </a:path>
              <a:path w="1598929" h="1121410">
                <a:moveTo>
                  <a:pt x="1549397" y="1059180"/>
                </a:moveTo>
                <a:lnTo>
                  <a:pt x="1535597" y="1059180"/>
                </a:lnTo>
                <a:lnTo>
                  <a:pt x="1541733" y="1051560"/>
                </a:lnTo>
                <a:lnTo>
                  <a:pt x="1541565" y="1052830"/>
                </a:lnTo>
                <a:lnTo>
                  <a:pt x="1555387" y="1052830"/>
                </a:lnTo>
                <a:lnTo>
                  <a:pt x="1549397" y="1059180"/>
                </a:lnTo>
                <a:close/>
              </a:path>
              <a:path w="1598929" h="1121410">
                <a:moveTo>
                  <a:pt x="64354" y="1059180"/>
                </a:moveTo>
                <a:lnTo>
                  <a:pt x="63244" y="1059180"/>
                </a:lnTo>
                <a:lnTo>
                  <a:pt x="63066" y="1057910"/>
                </a:lnTo>
                <a:lnTo>
                  <a:pt x="64354" y="1059180"/>
                </a:lnTo>
                <a:close/>
              </a:path>
              <a:path w="1598929" h="1121410">
                <a:moveTo>
                  <a:pt x="1519371" y="1085850"/>
                </a:moveTo>
                <a:lnTo>
                  <a:pt x="1501608" y="1085850"/>
                </a:lnTo>
                <a:lnTo>
                  <a:pt x="1509126" y="1080770"/>
                </a:lnTo>
                <a:lnTo>
                  <a:pt x="1508917" y="1080770"/>
                </a:lnTo>
                <a:lnTo>
                  <a:pt x="1516184" y="1075690"/>
                </a:lnTo>
                <a:lnTo>
                  <a:pt x="1515985" y="1075690"/>
                </a:lnTo>
                <a:lnTo>
                  <a:pt x="1522990" y="1070610"/>
                </a:lnTo>
                <a:lnTo>
                  <a:pt x="1522801" y="1070610"/>
                </a:lnTo>
                <a:lnTo>
                  <a:pt x="1529524" y="1064260"/>
                </a:lnTo>
                <a:lnTo>
                  <a:pt x="1529335" y="1064260"/>
                </a:lnTo>
                <a:lnTo>
                  <a:pt x="1535775" y="1057910"/>
                </a:lnTo>
                <a:lnTo>
                  <a:pt x="1535597" y="1059180"/>
                </a:lnTo>
                <a:lnTo>
                  <a:pt x="1549397" y="1059180"/>
                </a:lnTo>
                <a:lnTo>
                  <a:pt x="1543094" y="1065530"/>
                </a:lnTo>
                <a:lnTo>
                  <a:pt x="1536476" y="1071880"/>
                </a:lnTo>
                <a:lnTo>
                  <a:pt x="1529555" y="1078230"/>
                </a:lnTo>
                <a:lnTo>
                  <a:pt x="1522362" y="1083310"/>
                </a:lnTo>
                <a:lnTo>
                  <a:pt x="1519371" y="1085850"/>
                </a:lnTo>
                <a:close/>
              </a:path>
              <a:path w="1598929" h="1121410">
                <a:moveTo>
                  <a:pt x="98962" y="1085850"/>
                </a:moveTo>
                <a:lnTo>
                  <a:pt x="97232" y="1085850"/>
                </a:lnTo>
                <a:lnTo>
                  <a:pt x="97023" y="1084580"/>
                </a:lnTo>
                <a:lnTo>
                  <a:pt x="98962" y="1085850"/>
                </a:lnTo>
                <a:close/>
              </a:path>
              <a:path w="1598929" h="1121410">
                <a:moveTo>
                  <a:pt x="1470897" y="1111250"/>
                </a:moveTo>
                <a:lnTo>
                  <a:pt x="1422124" y="1111250"/>
                </a:lnTo>
                <a:lnTo>
                  <a:pt x="1426815" y="1109980"/>
                </a:lnTo>
                <a:lnTo>
                  <a:pt x="1431202" y="1109980"/>
                </a:lnTo>
                <a:lnTo>
                  <a:pt x="1435820" y="1108710"/>
                </a:lnTo>
                <a:lnTo>
                  <a:pt x="1440144" y="1108710"/>
                </a:lnTo>
                <a:lnTo>
                  <a:pt x="1444688" y="1107440"/>
                </a:lnTo>
                <a:lnTo>
                  <a:pt x="1444500" y="1107440"/>
                </a:lnTo>
                <a:lnTo>
                  <a:pt x="1453463" y="1106170"/>
                </a:lnTo>
                <a:lnTo>
                  <a:pt x="1453212" y="1106170"/>
                </a:lnTo>
                <a:lnTo>
                  <a:pt x="1462007" y="1103630"/>
                </a:lnTo>
                <a:lnTo>
                  <a:pt x="1461767" y="1103630"/>
                </a:lnTo>
                <a:lnTo>
                  <a:pt x="1470374" y="1099820"/>
                </a:lnTo>
                <a:lnTo>
                  <a:pt x="1470133" y="1099820"/>
                </a:lnTo>
                <a:lnTo>
                  <a:pt x="1478551" y="1097280"/>
                </a:lnTo>
                <a:lnTo>
                  <a:pt x="1478311" y="1097280"/>
                </a:lnTo>
                <a:lnTo>
                  <a:pt x="1486520" y="1093470"/>
                </a:lnTo>
                <a:lnTo>
                  <a:pt x="1486289" y="1093470"/>
                </a:lnTo>
                <a:lnTo>
                  <a:pt x="1494289" y="1089660"/>
                </a:lnTo>
                <a:lnTo>
                  <a:pt x="1494059" y="1089660"/>
                </a:lnTo>
                <a:lnTo>
                  <a:pt x="1501828" y="1084580"/>
                </a:lnTo>
                <a:lnTo>
                  <a:pt x="1501608" y="1085850"/>
                </a:lnTo>
                <a:lnTo>
                  <a:pt x="1519371" y="1085850"/>
                </a:lnTo>
                <a:lnTo>
                  <a:pt x="1514885" y="1089660"/>
                </a:lnTo>
                <a:lnTo>
                  <a:pt x="1507158" y="1094740"/>
                </a:lnTo>
                <a:lnTo>
                  <a:pt x="1499169" y="1098550"/>
                </a:lnTo>
                <a:lnTo>
                  <a:pt x="1490949" y="1102360"/>
                </a:lnTo>
                <a:lnTo>
                  <a:pt x="1482509" y="1106170"/>
                </a:lnTo>
                <a:lnTo>
                  <a:pt x="1470897" y="1111250"/>
                </a:lnTo>
                <a:close/>
              </a:path>
              <a:path w="1598929" h="1121410">
                <a:moveTo>
                  <a:pt x="1422982" y="1121410"/>
                </a:moveTo>
                <a:lnTo>
                  <a:pt x="175868" y="1121410"/>
                </a:lnTo>
                <a:lnTo>
                  <a:pt x="171041" y="1120140"/>
                </a:lnTo>
                <a:lnTo>
                  <a:pt x="1427799" y="1120140"/>
                </a:lnTo>
                <a:lnTo>
                  <a:pt x="1422982" y="11214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601241" y="2420199"/>
            <a:ext cx="1370965" cy="88074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迭代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：整体管</a:t>
            </a:r>
            <a:r>
              <a:rPr dirty="0" sz="1400" spc="5">
                <a:solidFill>
                  <a:srgbClr val="FFFFFF"/>
                </a:solidFill>
                <a:latin typeface="微软雅黑"/>
                <a:cs typeface="微软雅黑"/>
              </a:rPr>
              <a:t>理</a:t>
            </a:r>
            <a:endParaRPr sz="1400">
              <a:latin typeface="微软雅黑"/>
              <a:cs typeface="微软雅黑"/>
            </a:endParaRPr>
          </a:p>
          <a:p>
            <a:pPr algn="ctr" marL="61594" marR="5461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（总体计划、</a:t>
            </a: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采 </a:t>
            </a: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购、集成测试</a:t>
            </a: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计 </a:t>
            </a: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划</a:t>
            </a:r>
            <a:r>
              <a:rPr dirty="0" sz="1400" spc="5">
                <a:solidFill>
                  <a:srgbClr val="FFFFFF"/>
                </a:solidFill>
                <a:latin typeface="微软雅黑"/>
                <a:cs typeface="微软雅黑"/>
              </a:rPr>
              <a:t>）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29615" y="4886552"/>
            <a:ext cx="1074420" cy="944244"/>
          </a:xfrm>
          <a:custGeom>
            <a:avLst/>
            <a:gdLst/>
            <a:ahLst/>
            <a:cxnLst/>
            <a:rect l="l" t="t" r="r" b="b"/>
            <a:pathLst>
              <a:path w="1074420" h="944245">
                <a:moveTo>
                  <a:pt x="736312" y="943636"/>
                </a:moveTo>
                <a:lnTo>
                  <a:pt x="736312" y="863219"/>
                </a:lnTo>
                <a:lnTo>
                  <a:pt x="0" y="863219"/>
                </a:lnTo>
                <a:lnTo>
                  <a:pt x="0" y="0"/>
                </a:lnTo>
                <a:lnTo>
                  <a:pt x="309100" y="0"/>
                </a:lnTo>
                <a:lnTo>
                  <a:pt x="309100" y="552862"/>
                </a:lnTo>
                <a:lnTo>
                  <a:pt x="851376" y="552862"/>
                </a:lnTo>
                <a:lnTo>
                  <a:pt x="1074312" y="708669"/>
                </a:lnTo>
                <a:lnTo>
                  <a:pt x="736312" y="943636"/>
                </a:lnTo>
                <a:close/>
              </a:path>
              <a:path w="1074420" h="944245">
                <a:moveTo>
                  <a:pt x="851376" y="552862"/>
                </a:moveTo>
                <a:lnTo>
                  <a:pt x="736312" y="552862"/>
                </a:lnTo>
                <a:lnTo>
                  <a:pt x="736312" y="472446"/>
                </a:lnTo>
                <a:lnTo>
                  <a:pt x="851376" y="552862"/>
                </a:lnTo>
                <a:close/>
              </a:path>
            </a:pathLst>
          </a:custGeom>
          <a:solidFill>
            <a:srgbClr val="C0C8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23971" y="4881851"/>
            <a:ext cx="1089025" cy="959485"/>
          </a:xfrm>
          <a:custGeom>
            <a:avLst/>
            <a:gdLst/>
            <a:ahLst/>
            <a:cxnLst/>
            <a:rect l="l" t="t" r="r" b="b"/>
            <a:pathLst>
              <a:path w="1089025" h="959485">
                <a:moveTo>
                  <a:pt x="736647" y="873135"/>
                </a:moveTo>
                <a:lnTo>
                  <a:pt x="0" y="873135"/>
                </a:lnTo>
                <a:lnTo>
                  <a:pt x="0" y="0"/>
                </a:lnTo>
                <a:lnTo>
                  <a:pt x="320356" y="0"/>
                </a:lnTo>
                <a:lnTo>
                  <a:pt x="320356" y="5235"/>
                </a:lnTo>
                <a:lnTo>
                  <a:pt x="10470" y="5235"/>
                </a:lnTo>
                <a:lnTo>
                  <a:pt x="5235" y="10470"/>
                </a:lnTo>
                <a:lnTo>
                  <a:pt x="10470" y="10470"/>
                </a:lnTo>
                <a:lnTo>
                  <a:pt x="10470" y="862664"/>
                </a:lnTo>
                <a:lnTo>
                  <a:pt x="5235" y="862664"/>
                </a:lnTo>
                <a:lnTo>
                  <a:pt x="10470" y="867900"/>
                </a:lnTo>
                <a:lnTo>
                  <a:pt x="736647" y="867900"/>
                </a:lnTo>
                <a:lnTo>
                  <a:pt x="736647" y="873135"/>
                </a:lnTo>
                <a:close/>
              </a:path>
              <a:path w="1089025" h="959485">
                <a:moveTo>
                  <a:pt x="10470" y="10470"/>
                </a:moveTo>
                <a:lnTo>
                  <a:pt x="5235" y="10470"/>
                </a:lnTo>
                <a:lnTo>
                  <a:pt x="10470" y="5235"/>
                </a:lnTo>
                <a:lnTo>
                  <a:pt x="10470" y="10470"/>
                </a:lnTo>
                <a:close/>
              </a:path>
              <a:path w="1089025" h="959485">
                <a:moveTo>
                  <a:pt x="309885" y="10470"/>
                </a:moveTo>
                <a:lnTo>
                  <a:pt x="10470" y="10470"/>
                </a:lnTo>
                <a:lnTo>
                  <a:pt x="10470" y="5235"/>
                </a:lnTo>
                <a:lnTo>
                  <a:pt x="309885" y="5235"/>
                </a:lnTo>
                <a:lnTo>
                  <a:pt x="309885" y="10470"/>
                </a:lnTo>
                <a:close/>
              </a:path>
              <a:path w="1089025" h="959485">
                <a:moveTo>
                  <a:pt x="747118" y="563249"/>
                </a:moveTo>
                <a:lnTo>
                  <a:pt x="309885" y="563249"/>
                </a:lnTo>
                <a:lnTo>
                  <a:pt x="309885" y="5235"/>
                </a:lnTo>
                <a:lnTo>
                  <a:pt x="315121" y="10470"/>
                </a:lnTo>
                <a:lnTo>
                  <a:pt x="320356" y="10470"/>
                </a:lnTo>
                <a:lnTo>
                  <a:pt x="320356" y="552778"/>
                </a:lnTo>
                <a:lnTo>
                  <a:pt x="315121" y="552778"/>
                </a:lnTo>
                <a:lnTo>
                  <a:pt x="320356" y="558014"/>
                </a:lnTo>
                <a:lnTo>
                  <a:pt x="747118" y="558014"/>
                </a:lnTo>
                <a:lnTo>
                  <a:pt x="747118" y="563249"/>
                </a:lnTo>
                <a:close/>
              </a:path>
              <a:path w="1089025" h="959485">
                <a:moveTo>
                  <a:pt x="320356" y="10470"/>
                </a:moveTo>
                <a:lnTo>
                  <a:pt x="315121" y="10470"/>
                </a:lnTo>
                <a:lnTo>
                  <a:pt x="309885" y="5235"/>
                </a:lnTo>
                <a:lnTo>
                  <a:pt x="320356" y="5235"/>
                </a:lnTo>
                <a:lnTo>
                  <a:pt x="320356" y="10470"/>
                </a:lnTo>
                <a:close/>
              </a:path>
              <a:path w="1089025" h="959485">
                <a:moveTo>
                  <a:pt x="736647" y="558014"/>
                </a:moveTo>
                <a:lnTo>
                  <a:pt x="736647" y="467001"/>
                </a:lnTo>
                <a:lnTo>
                  <a:pt x="751034" y="477053"/>
                </a:lnTo>
                <a:lnTo>
                  <a:pt x="747118" y="477053"/>
                </a:lnTo>
                <a:lnTo>
                  <a:pt x="738888" y="481346"/>
                </a:lnTo>
                <a:lnTo>
                  <a:pt x="747118" y="487096"/>
                </a:lnTo>
                <a:lnTo>
                  <a:pt x="747118" y="552778"/>
                </a:lnTo>
                <a:lnTo>
                  <a:pt x="741883" y="552778"/>
                </a:lnTo>
                <a:lnTo>
                  <a:pt x="736647" y="558014"/>
                </a:lnTo>
                <a:close/>
              </a:path>
              <a:path w="1089025" h="959485">
                <a:moveTo>
                  <a:pt x="747118" y="487096"/>
                </a:moveTo>
                <a:lnTo>
                  <a:pt x="738888" y="481346"/>
                </a:lnTo>
                <a:lnTo>
                  <a:pt x="747118" y="477053"/>
                </a:lnTo>
                <a:lnTo>
                  <a:pt x="747118" y="487096"/>
                </a:lnTo>
                <a:close/>
              </a:path>
              <a:path w="1089025" h="959485">
                <a:moveTo>
                  <a:pt x="1070385" y="712957"/>
                </a:moveTo>
                <a:lnTo>
                  <a:pt x="747118" y="487096"/>
                </a:lnTo>
                <a:lnTo>
                  <a:pt x="747118" y="477053"/>
                </a:lnTo>
                <a:lnTo>
                  <a:pt x="751034" y="477053"/>
                </a:lnTo>
                <a:lnTo>
                  <a:pt x="1082528" y="708669"/>
                </a:lnTo>
                <a:lnTo>
                  <a:pt x="1076522" y="708669"/>
                </a:lnTo>
                <a:lnTo>
                  <a:pt x="1070385" y="712957"/>
                </a:lnTo>
                <a:close/>
              </a:path>
              <a:path w="1089025" h="959485">
                <a:moveTo>
                  <a:pt x="320356" y="558014"/>
                </a:moveTo>
                <a:lnTo>
                  <a:pt x="315121" y="552778"/>
                </a:lnTo>
                <a:lnTo>
                  <a:pt x="320356" y="552778"/>
                </a:lnTo>
                <a:lnTo>
                  <a:pt x="320356" y="558014"/>
                </a:lnTo>
                <a:close/>
              </a:path>
              <a:path w="1089025" h="959485">
                <a:moveTo>
                  <a:pt x="736647" y="558014"/>
                </a:moveTo>
                <a:lnTo>
                  <a:pt x="320356" y="558014"/>
                </a:lnTo>
                <a:lnTo>
                  <a:pt x="320356" y="552778"/>
                </a:lnTo>
                <a:lnTo>
                  <a:pt x="736647" y="552778"/>
                </a:lnTo>
                <a:lnTo>
                  <a:pt x="736647" y="558014"/>
                </a:lnTo>
                <a:close/>
              </a:path>
              <a:path w="1089025" h="959485">
                <a:moveTo>
                  <a:pt x="747118" y="558014"/>
                </a:moveTo>
                <a:lnTo>
                  <a:pt x="736647" y="558014"/>
                </a:lnTo>
                <a:lnTo>
                  <a:pt x="741883" y="552778"/>
                </a:lnTo>
                <a:lnTo>
                  <a:pt x="747118" y="552778"/>
                </a:lnTo>
                <a:lnTo>
                  <a:pt x="747118" y="558014"/>
                </a:lnTo>
                <a:close/>
              </a:path>
              <a:path w="1089025" h="959485">
                <a:moveTo>
                  <a:pt x="1076522" y="717245"/>
                </a:moveTo>
                <a:lnTo>
                  <a:pt x="1070385" y="712957"/>
                </a:lnTo>
                <a:lnTo>
                  <a:pt x="1076522" y="708669"/>
                </a:lnTo>
                <a:lnTo>
                  <a:pt x="1076522" y="717245"/>
                </a:lnTo>
                <a:close/>
              </a:path>
              <a:path w="1089025" h="959485">
                <a:moveTo>
                  <a:pt x="1082513" y="717245"/>
                </a:moveTo>
                <a:lnTo>
                  <a:pt x="1076522" y="717245"/>
                </a:lnTo>
                <a:lnTo>
                  <a:pt x="1076522" y="708669"/>
                </a:lnTo>
                <a:lnTo>
                  <a:pt x="1082528" y="708669"/>
                </a:lnTo>
                <a:lnTo>
                  <a:pt x="1088657" y="712952"/>
                </a:lnTo>
                <a:lnTo>
                  <a:pt x="1082513" y="717245"/>
                </a:lnTo>
                <a:close/>
              </a:path>
              <a:path w="1089025" h="959485">
                <a:moveTo>
                  <a:pt x="751033" y="948861"/>
                </a:moveTo>
                <a:lnTo>
                  <a:pt x="747118" y="948861"/>
                </a:lnTo>
                <a:lnTo>
                  <a:pt x="747118" y="938817"/>
                </a:lnTo>
                <a:lnTo>
                  <a:pt x="1070385" y="712957"/>
                </a:lnTo>
                <a:lnTo>
                  <a:pt x="1076522" y="717245"/>
                </a:lnTo>
                <a:lnTo>
                  <a:pt x="1082513" y="717245"/>
                </a:lnTo>
                <a:lnTo>
                  <a:pt x="751033" y="948861"/>
                </a:lnTo>
                <a:close/>
              </a:path>
              <a:path w="1089025" h="959485">
                <a:moveTo>
                  <a:pt x="10470" y="867900"/>
                </a:moveTo>
                <a:lnTo>
                  <a:pt x="5235" y="862664"/>
                </a:lnTo>
                <a:lnTo>
                  <a:pt x="10470" y="862664"/>
                </a:lnTo>
                <a:lnTo>
                  <a:pt x="10470" y="867900"/>
                </a:lnTo>
                <a:close/>
              </a:path>
              <a:path w="1089025" h="959485">
                <a:moveTo>
                  <a:pt x="747118" y="873135"/>
                </a:moveTo>
                <a:lnTo>
                  <a:pt x="741883" y="873135"/>
                </a:lnTo>
                <a:lnTo>
                  <a:pt x="736647" y="867900"/>
                </a:lnTo>
                <a:lnTo>
                  <a:pt x="10470" y="867900"/>
                </a:lnTo>
                <a:lnTo>
                  <a:pt x="10470" y="862664"/>
                </a:lnTo>
                <a:lnTo>
                  <a:pt x="747118" y="862664"/>
                </a:lnTo>
                <a:lnTo>
                  <a:pt x="747118" y="873135"/>
                </a:lnTo>
                <a:close/>
              </a:path>
              <a:path w="1089025" h="959485">
                <a:moveTo>
                  <a:pt x="736647" y="958913"/>
                </a:moveTo>
                <a:lnTo>
                  <a:pt x="736647" y="867900"/>
                </a:lnTo>
                <a:lnTo>
                  <a:pt x="741883" y="873135"/>
                </a:lnTo>
                <a:lnTo>
                  <a:pt x="747118" y="873135"/>
                </a:lnTo>
                <a:lnTo>
                  <a:pt x="747118" y="938817"/>
                </a:lnTo>
                <a:lnTo>
                  <a:pt x="738888" y="944568"/>
                </a:lnTo>
                <a:lnTo>
                  <a:pt x="747118" y="948861"/>
                </a:lnTo>
                <a:lnTo>
                  <a:pt x="751033" y="948861"/>
                </a:lnTo>
                <a:lnTo>
                  <a:pt x="736647" y="958913"/>
                </a:lnTo>
                <a:close/>
              </a:path>
              <a:path w="1089025" h="959485">
                <a:moveTo>
                  <a:pt x="747118" y="948861"/>
                </a:moveTo>
                <a:lnTo>
                  <a:pt x="738888" y="944568"/>
                </a:lnTo>
                <a:lnTo>
                  <a:pt x="747118" y="938817"/>
                </a:lnTo>
                <a:lnTo>
                  <a:pt x="747118" y="9488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33600" y="3709206"/>
            <a:ext cx="1588770" cy="1112520"/>
          </a:xfrm>
          <a:custGeom>
            <a:avLst/>
            <a:gdLst/>
            <a:ahLst/>
            <a:cxnLst/>
            <a:rect l="l" t="t" r="r" b="b"/>
            <a:pathLst>
              <a:path w="1588770" h="1112520">
                <a:moveTo>
                  <a:pt x="1403517" y="1112008"/>
                </a:moveTo>
                <a:lnTo>
                  <a:pt x="184706" y="1112008"/>
                </a:lnTo>
                <a:lnTo>
                  <a:pt x="135694" y="1105595"/>
                </a:lnTo>
                <a:lnTo>
                  <a:pt x="91594" y="1087054"/>
                </a:lnTo>
                <a:lnTo>
                  <a:pt x="54190" y="1058170"/>
                </a:lnTo>
                <a:lnTo>
                  <a:pt x="25267" y="1020727"/>
                </a:lnTo>
                <a:lnTo>
                  <a:pt x="6609" y="976509"/>
                </a:lnTo>
                <a:lnTo>
                  <a:pt x="0" y="927301"/>
                </a:lnTo>
                <a:lnTo>
                  <a:pt x="0" y="185962"/>
                </a:lnTo>
                <a:lnTo>
                  <a:pt x="6609" y="136682"/>
                </a:lnTo>
                <a:lnTo>
                  <a:pt x="25267" y="92383"/>
                </a:lnTo>
                <a:lnTo>
                  <a:pt x="54190" y="54815"/>
                </a:lnTo>
                <a:lnTo>
                  <a:pt x="91594" y="25728"/>
                </a:lnTo>
                <a:lnTo>
                  <a:pt x="135694" y="6872"/>
                </a:lnTo>
                <a:lnTo>
                  <a:pt x="184706" y="0"/>
                </a:lnTo>
                <a:lnTo>
                  <a:pt x="1403517" y="0"/>
                </a:lnTo>
                <a:lnTo>
                  <a:pt x="1452625" y="6872"/>
                </a:lnTo>
                <a:lnTo>
                  <a:pt x="1496785" y="25728"/>
                </a:lnTo>
                <a:lnTo>
                  <a:pt x="1534209" y="54815"/>
                </a:lnTo>
                <a:lnTo>
                  <a:pt x="1563114" y="92383"/>
                </a:lnTo>
                <a:lnTo>
                  <a:pt x="1581714" y="136682"/>
                </a:lnTo>
                <a:lnTo>
                  <a:pt x="1588223" y="185962"/>
                </a:lnTo>
                <a:lnTo>
                  <a:pt x="1588223" y="927301"/>
                </a:lnTo>
                <a:lnTo>
                  <a:pt x="1581714" y="976509"/>
                </a:lnTo>
                <a:lnTo>
                  <a:pt x="1563114" y="1020727"/>
                </a:lnTo>
                <a:lnTo>
                  <a:pt x="1534209" y="1058170"/>
                </a:lnTo>
                <a:lnTo>
                  <a:pt x="1496785" y="1087054"/>
                </a:lnTo>
                <a:lnTo>
                  <a:pt x="1452625" y="1105595"/>
                </a:lnTo>
                <a:lnTo>
                  <a:pt x="1403517" y="111200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28407" y="3704567"/>
            <a:ext cx="1598930" cy="1121410"/>
          </a:xfrm>
          <a:custGeom>
            <a:avLst/>
            <a:gdLst/>
            <a:ahLst/>
            <a:cxnLst/>
            <a:rect l="l" t="t" r="r" b="b"/>
            <a:pathLst>
              <a:path w="1598929" h="1121410">
                <a:moveTo>
                  <a:pt x="1432595" y="1270"/>
                </a:moveTo>
                <a:lnTo>
                  <a:pt x="166256" y="1270"/>
                </a:lnTo>
                <a:lnTo>
                  <a:pt x="171041" y="0"/>
                </a:lnTo>
                <a:lnTo>
                  <a:pt x="1427799" y="0"/>
                </a:lnTo>
                <a:lnTo>
                  <a:pt x="1432595" y="1270"/>
                </a:lnTo>
                <a:close/>
              </a:path>
              <a:path w="1598929" h="1121410">
                <a:moveTo>
                  <a:pt x="1437338" y="1120140"/>
                </a:moveTo>
                <a:lnTo>
                  <a:pt x="161502" y="1120140"/>
                </a:lnTo>
                <a:lnTo>
                  <a:pt x="152089" y="1117600"/>
                </a:lnTo>
                <a:lnTo>
                  <a:pt x="142896" y="1116330"/>
                </a:lnTo>
                <a:lnTo>
                  <a:pt x="99672" y="1098550"/>
                </a:lnTo>
                <a:lnTo>
                  <a:pt x="76489" y="1083310"/>
                </a:lnTo>
                <a:lnTo>
                  <a:pt x="69285" y="1078230"/>
                </a:lnTo>
                <a:lnTo>
                  <a:pt x="37799" y="1045210"/>
                </a:lnTo>
                <a:lnTo>
                  <a:pt x="18732" y="1013460"/>
                </a:lnTo>
                <a:lnTo>
                  <a:pt x="14910" y="1005840"/>
                </a:lnTo>
                <a:lnTo>
                  <a:pt x="11497" y="996950"/>
                </a:lnTo>
                <a:lnTo>
                  <a:pt x="8502" y="988060"/>
                </a:lnTo>
                <a:lnTo>
                  <a:pt x="5936" y="979170"/>
                </a:lnTo>
                <a:lnTo>
                  <a:pt x="3811" y="969010"/>
                </a:lnTo>
                <a:lnTo>
                  <a:pt x="2910" y="965200"/>
                </a:lnTo>
                <a:lnTo>
                  <a:pt x="2125" y="960120"/>
                </a:lnTo>
                <a:lnTo>
                  <a:pt x="1465" y="955040"/>
                </a:lnTo>
                <a:lnTo>
                  <a:pt x="921" y="951230"/>
                </a:lnTo>
                <a:lnTo>
                  <a:pt x="492" y="946150"/>
                </a:lnTo>
                <a:lnTo>
                  <a:pt x="178" y="941070"/>
                </a:lnTo>
                <a:lnTo>
                  <a:pt x="0" y="935990"/>
                </a:lnTo>
                <a:lnTo>
                  <a:pt x="0" y="185420"/>
                </a:lnTo>
                <a:lnTo>
                  <a:pt x="2125" y="161290"/>
                </a:lnTo>
                <a:lnTo>
                  <a:pt x="2910" y="156210"/>
                </a:lnTo>
                <a:lnTo>
                  <a:pt x="14910" y="115570"/>
                </a:lnTo>
                <a:lnTo>
                  <a:pt x="18732" y="107950"/>
                </a:lnTo>
                <a:lnTo>
                  <a:pt x="22941" y="99060"/>
                </a:lnTo>
                <a:lnTo>
                  <a:pt x="49443" y="62230"/>
                </a:lnTo>
                <a:lnTo>
                  <a:pt x="55757" y="54610"/>
                </a:lnTo>
                <a:lnTo>
                  <a:pt x="62375" y="48260"/>
                </a:lnTo>
                <a:lnTo>
                  <a:pt x="69285" y="43180"/>
                </a:lnTo>
                <a:lnTo>
                  <a:pt x="76489" y="36830"/>
                </a:lnTo>
                <a:lnTo>
                  <a:pt x="83955" y="31750"/>
                </a:lnTo>
                <a:lnTo>
                  <a:pt x="91693" y="26670"/>
                </a:lnTo>
                <a:lnTo>
                  <a:pt x="99672" y="22860"/>
                </a:lnTo>
                <a:lnTo>
                  <a:pt x="107892" y="17780"/>
                </a:lnTo>
                <a:lnTo>
                  <a:pt x="116331" y="13970"/>
                </a:lnTo>
                <a:lnTo>
                  <a:pt x="124990" y="11430"/>
                </a:lnTo>
                <a:lnTo>
                  <a:pt x="133849" y="7620"/>
                </a:lnTo>
                <a:lnTo>
                  <a:pt x="142896" y="5080"/>
                </a:lnTo>
                <a:lnTo>
                  <a:pt x="152089" y="3810"/>
                </a:lnTo>
                <a:lnTo>
                  <a:pt x="161502" y="1270"/>
                </a:lnTo>
                <a:lnTo>
                  <a:pt x="1437338" y="1270"/>
                </a:lnTo>
                <a:lnTo>
                  <a:pt x="1446762" y="3810"/>
                </a:lnTo>
                <a:lnTo>
                  <a:pt x="1455955" y="5080"/>
                </a:lnTo>
                <a:lnTo>
                  <a:pt x="1464992" y="7620"/>
                </a:lnTo>
                <a:lnTo>
                  <a:pt x="1470897" y="10160"/>
                </a:lnTo>
                <a:lnTo>
                  <a:pt x="172162" y="10160"/>
                </a:lnTo>
                <a:lnTo>
                  <a:pt x="167513" y="11430"/>
                </a:lnTo>
                <a:lnTo>
                  <a:pt x="163146" y="11430"/>
                </a:lnTo>
                <a:lnTo>
                  <a:pt x="158571" y="12700"/>
                </a:lnTo>
                <a:lnTo>
                  <a:pt x="154152" y="13970"/>
                </a:lnTo>
                <a:lnTo>
                  <a:pt x="154340" y="13970"/>
                </a:lnTo>
                <a:lnTo>
                  <a:pt x="145377" y="15240"/>
                </a:lnTo>
                <a:lnTo>
                  <a:pt x="145629" y="15240"/>
                </a:lnTo>
                <a:lnTo>
                  <a:pt x="136833" y="17780"/>
                </a:lnTo>
                <a:lnTo>
                  <a:pt x="137084" y="17780"/>
                </a:lnTo>
                <a:lnTo>
                  <a:pt x="128467" y="20320"/>
                </a:lnTo>
                <a:lnTo>
                  <a:pt x="128708" y="20320"/>
                </a:lnTo>
                <a:lnTo>
                  <a:pt x="120300" y="24130"/>
                </a:lnTo>
                <a:lnTo>
                  <a:pt x="120530" y="24130"/>
                </a:lnTo>
                <a:lnTo>
                  <a:pt x="112321" y="27940"/>
                </a:lnTo>
                <a:lnTo>
                  <a:pt x="112551" y="27940"/>
                </a:lnTo>
                <a:lnTo>
                  <a:pt x="104562" y="31750"/>
                </a:lnTo>
                <a:lnTo>
                  <a:pt x="104782" y="31750"/>
                </a:lnTo>
                <a:lnTo>
                  <a:pt x="97023" y="35560"/>
                </a:lnTo>
                <a:lnTo>
                  <a:pt x="97232" y="35560"/>
                </a:lnTo>
                <a:lnTo>
                  <a:pt x="89714" y="40640"/>
                </a:lnTo>
                <a:lnTo>
                  <a:pt x="89923" y="40640"/>
                </a:lnTo>
                <a:lnTo>
                  <a:pt x="82657" y="45720"/>
                </a:lnTo>
                <a:lnTo>
                  <a:pt x="82856" y="45720"/>
                </a:lnTo>
                <a:lnTo>
                  <a:pt x="75851" y="50800"/>
                </a:lnTo>
                <a:lnTo>
                  <a:pt x="76050" y="50800"/>
                </a:lnTo>
                <a:lnTo>
                  <a:pt x="69327" y="57150"/>
                </a:lnTo>
                <a:lnTo>
                  <a:pt x="69505" y="57150"/>
                </a:lnTo>
                <a:lnTo>
                  <a:pt x="63066" y="62230"/>
                </a:lnTo>
                <a:lnTo>
                  <a:pt x="63244" y="62230"/>
                </a:lnTo>
                <a:lnTo>
                  <a:pt x="57108" y="68580"/>
                </a:lnTo>
                <a:lnTo>
                  <a:pt x="57275" y="68580"/>
                </a:lnTo>
                <a:lnTo>
                  <a:pt x="51453" y="74930"/>
                </a:lnTo>
                <a:lnTo>
                  <a:pt x="51610" y="74930"/>
                </a:lnTo>
                <a:lnTo>
                  <a:pt x="46113" y="82550"/>
                </a:lnTo>
                <a:lnTo>
                  <a:pt x="46260" y="82550"/>
                </a:lnTo>
                <a:lnTo>
                  <a:pt x="41087" y="88900"/>
                </a:lnTo>
                <a:lnTo>
                  <a:pt x="41234" y="88900"/>
                </a:lnTo>
                <a:lnTo>
                  <a:pt x="36407" y="96520"/>
                </a:lnTo>
                <a:lnTo>
                  <a:pt x="36543" y="96520"/>
                </a:lnTo>
                <a:lnTo>
                  <a:pt x="32082" y="104140"/>
                </a:lnTo>
                <a:lnTo>
                  <a:pt x="28103" y="111760"/>
                </a:lnTo>
                <a:lnTo>
                  <a:pt x="24501" y="119380"/>
                </a:lnTo>
                <a:lnTo>
                  <a:pt x="21287" y="128270"/>
                </a:lnTo>
                <a:lnTo>
                  <a:pt x="18460" y="135890"/>
                </a:lnTo>
                <a:lnTo>
                  <a:pt x="16041" y="144780"/>
                </a:lnTo>
                <a:lnTo>
                  <a:pt x="14041" y="153670"/>
                </a:lnTo>
                <a:lnTo>
                  <a:pt x="13421" y="157480"/>
                </a:lnTo>
                <a:lnTo>
                  <a:pt x="13224" y="157480"/>
                </a:lnTo>
                <a:lnTo>
                  <a:pt x="12470" y="162560"/>
                </a:lnTo>
                <a:lnTo>
                  <a:pt x="12004" y="166370"/>
                </a:lnTo>
                <a:lnTo>
                  <a:pt x="11863" y="166370"/>
                </a:lnTo>
                <a:lnTo>
                  <a:pt x="11329" y="171450"/>
                </a:lnTo>
                <a:lnTo>
                  <a:pt x="10638" y="180340"/>
                </a:lnTo>
                <a:lnTo>
                  <a:pt x="10460" y="185420"/>
                </a:lnTo>
                <a:lnTo>
                  <a:pt x="10460" y="935990"/>
                </a:lnTo>
                <a:lnTo>
                  <a:pt x="10593" y="939800"/>
                </a:lnTo>
                <a:lnTo>
                  <a:pt x="10711" y="941070"/>
                </a:lnTo>
                <a:lnTo>
                  <a:pt x="10931" y="944880"/>
                </a:lnTo>
                <a:lnTo>
                  <a:pt x="11339" y="949960"/>
                </a:lnTo>
                <a:lnTo>
                  <a:pt x="11863" y="953770"/>
                </a:lnTo>
                <a:lnTo>
                  <a:pt x="12491" y="958850"/>
                </a:lnTo>
                <a:lnTo>
                  <a:pt x="13224" y="962660"/>
                </a:lnTo>
                <a:lnTo>
                  <a:pt x="14072" y="967740"/>
                </a:lnTo>
                <a:lnTo>
                  <a:pt x="16104" y="976630"/>
                </a:lnTo>
                <a:lnTo>
                  <a:pt x="18543" y="984250"/>
                </a:lnTo>
                <a:lnTo>
                  <a:pt x="21371" y="993140"/>
                </a:lnTo>
                <a:lnTo>
                  <a:pt x="24606" y="1000760"/>
                </a:lnTo>
                <a:lnTo>
                  <a:pt x="28219" y="1009650"/>
                </a:lnTo>
                <a:lnTo>
                  <a:pt x="32197" y="1017270"/>
                </a:lnTo>
                <a:lnTo>
                  <a:pt x="36543" y="1024890"/>
                </a:lnTo>
                <a:lnTo>
                  <a:pt x="36407" y="1024890"/>
                </a:lnTo>
                <a:lnTo>
                  <a:pt x="41234" y="1032510"/>
                </a:lnTo>
                <a:lnTo>
                  <a:pt x="41949" y="1032510"/>
                </a:lnTo>
                <a:lnTo>
                  <a:pt x="46260" y="1038860"/>
                </a:lnTo>
                <a:lnTo>
                  <a:pt x="46113" y="1038860"/>
                </a:lnTo>
                <a:lnTo>
                  <a:pt x="51610" y="1045210"/>
                </a:lnTo>
                <a:lnTo>
                  <a:pt x="51453" y="1045210"/>
                </a:lnTo>
                <a:lnTo>
                  <a:pt x="57275" y="1052830"/>
                </a:lnTo>
                <a:lnTo>
                  <a:pt x="58130" y="1052830"/>
                </a:lnTo>
                <a:lnTo>
                  <a:pt x="63244" y="1059180"/>
                </a:lnTo>
                <a:lnTo>
                  <a:pt x="64354" y="1059180"/>
                </a:lnTo>
                <a:lnTo>
                  <a:pt x="69505" y="1064260"/>
                </a:lnTo>
                <a:lnTo>
                  <a:pt x="69327" y="1064260"/>
                </a:lnTo>
                <a:lnTo>
                  <a:pt x="76050" y="1070610"/>
                </a:lnTo>
                <a:lnTo>
                  <a:pt x="75851" y="1070610"/>
                </a:lnTo>
                <a:lnTo>
                  <a:pt x="82856" y="1075690"/>
                </a:lnTo>
                <a:lnTo>
                  <a:pt x="82657" y="1075690"/>
                </a:lnTo>
                <a:lnTo>
                  <a:pt x="89923" y="1080770"/>
                </a:lnTo>
                <a:lnTo>
                  <a:pt x="89714" y="1080770"/>
                </a:lnTo>
                <a:lnTo>
                  <a:pt x="97232" y="1085850"/>
                </a:lnTo>
                <a:lnTo>
                  <a:pt x="98962" y="1085850"/>
                </a:lnTo>
                <a:lnTo>
                  <a:pt x="104782" y="1089660"/>
                </a:lnTo>
                <a:lnTo>
                  <a:pt x="104562" y="1089660"/>
                </a:lnTo>
                <a:lnTo>
                  <a:pt x="112551" y="1093470"/>
                </a:lnTo>
                <a:lnTo>
                  <a:pt x="112321" y="1093470"/>
                </a:lnTo>
                <a:lnTo>
                  <a:pt x="120530" y="1097280"/>
                </a:lnTo>
                <a:lnTo>
                  <a:pt x="120300" y="1097280"/>
                </a:lnTo>
                <a:lnTo>
                  <a:pt x="128708" y="1099820"/>
                </a:lnTo>
                <a:lnTo>
                  <a:pt x="128467" y="1099820"/>
                </a:lnTo>
                <a:lnTo>
                  <a:pt x="137084" y="1103630"/>
                </a:lnTo>
                <a:lnTo>
                  <a:pt x="136833" y="1103630"/>
                </a:lnTo>
                <a:lnTo>
                  <a:pt x="145629" y="1106170"/>
                </a:lnTo>
                <a:lnTo>
                  <a:pt x="145377" y="1106170"/>
                </a:lnTo>
                <a:lnTo>
                  <a:pt x="154340" y="1107440"/>
                </a:lnTo>
                <a:lnTo>
                  <a:pt x="154152" y="1107440"/>
                </a:lnTo>
                <a:lnTo>
                  <a:pt x="158696" y="1108710"/>
                </a:lnTo>
                <a:lnTo>
                  <a:pt x="163021" y="1108710"/>
                </a:lnTo>
                <a:lnTo>
                  <a:pt x="167638" y="1109980"/>
                </a:lnTo>
                <a:lnTo>
                  <a:pt x="172036" y="1109980"/>
                </a:lnTo>
                <a:lnTo>
                  <a:pt x="176727" y="1111250"/>
                </a:lnTo>
                <a:lnTo>
                  <a:pt x="1470897" y="1111250"/>
                </a:lnTo>
                <a:lnTo>
                  <a:pt x="1464992" y="1113790"/>
                </a:lnTo>
                <a:lnTo>
                  <a:pt x="1455955" y="1116330"/>
                </a:lnTo>
                <a:lnTo>
                  <a:pt x="1446762" y="1117600"/>
                </a:lnTo>
                <a:lnTo>
                  <a:pt x="1437338" y="1120140"/>
                </a:lnTo>
                <a:close/>
              </a:path>
              <a:path w="1598929" h="1121410">
                <a:moveTo>
                  <a:pt x="1585637" y="158750"/>
                </a:moveTo>
                <a:lnTo>
                  <a:pt x="1584769" y="153670"/>
                </a:lnTo>
                <a:lnTo>
                  <a:pt x="1582737" y="144780"/>
                </a:lnTo>
                <a:lnTo>
                  <a:pt x="1580307" y="135890"/>
                </a:lnTo>
                <a:lnTo>
                  <a:pt x="1577470" y="128270"/>
                </a:lnTo>
                <a:lnTo>
                  <a:pt x="1574245" y="119380"/>
                </a:lnTo>
                <a:lnTo>
                  <a:pt x="1570632" y="111760"/>
                </a:lnTo>
                <a:lnTo>
                  <a:pt x="1566643" y="104140"/>
                </a:lnTo>
                <a:lnTo>
                  <a:pt x="1562308" y="96520"/>
                </a:lnTo>
                <a:lnTo>
                  <a:pt x="1557617" y="88900"/>
                </a:lnTo>
                <a:lnTo>
                  <a:pt x="1557753" y="88900"/>
                </a:lnTo>
                <a:lnTo>
                  <a:pt x="1552591" y="82550"/>
                </a:lnTo>
                <a:lnTo>
                  <a:pt x="1552738" y="82550"/>
                </a:lnTo>
                <a:lnTo>
                  <a:pt x="1547230" y="74930"/>
                </a:lnTo>
                <a:lnTo>
                  <a:pt x="1547397" y="74930"/>
                </a:lnTo>
                <a:lnTo>
                  <a:pt x="1541565" y="68580"/>
                </a:lnTo>
                <a:lnTo>
                  <a:pt x="1541733" y="68580"/>
                </a:lnTo>
                <a:lnTo>
                  <a:pt x="1535597" y="62230"/>
                </a:lnTo>
                <a:lnTo>
                  <a:pt x="1535775" y="62230"/>
                </a:lnTo>
                <a:lnTo>
                  <a:pt x="1529335" y="57150"/>
                </a:lnTo>
                <a:lnTo>
                  <a:pt x="1529524" y="57150"/>
                </a:lnTo>
                <a:lnTo>
                  <a:pt x="1522801" y="50800"/>
                </a:lnTo>
                <a:lnTo>
                  <a:pt x="1522990" y="50800"/>
                </a:lnTo>
                <a:lnTo>
                  <a:pt x="1515985" y="45720"/>
                </a:lnTo>
                <a:lnTo>
                  <a:pt x="1516184" y="45720"/>
                </a:lnTo>
                <a:lnTo>
                  <a:pt x="1508917" y="40640"/>
                </a:lnTo>
                <a:lnTo>
                  <a:pt x="1509126" y="40640"/>
                </a:lnTo>
                <a:lnTo>
                  <a:pt x="1501608" y="35560"/>
                </a:lnTo>
                <a:lnTo>
                  <a:pt x="1501828" y="35560"/>
                </a:lnTo>
                <a:lnTo>
                  <a:pt x="1494059" y="31750"/>
                </a:lnTo>
                <a:lnTo>
                  <a:pt x="1494289" y="31750"/>
                </a:lnTo>
                <a:lnTo>
                  <a:pt x="1486289" y="27940"/>
                </a:lnTo>
                <a:lnTo>
                  <a:pt x="1486520" y="27940"/>
                </a:lnTo>
                <a:lnTo>
                  <a:pt x="1478311" y="24130"/>
                </a:lnTo>
                <a:lnTo>
                  <a:pt x="1478551" y="24130"/>
                </a:lnTo>
                <a:lnTo>
                  <a:pt x="1470133" y="20320"/>
                </a:lnTo>
                <a:lnTo>
                  <a:pt x="1470374" y="20320"/>
                </a:lnTo>
                <a:lnTo>
                  <a:pt x="1461767" y="17780"/>
                </a:lnTo>
                <a:lnTo>
                  <a:pt x="1462007" y="17780"/>
                </a:lnTo>
                <a:lnTo>
                  <a:pt x="1453212" y="15240"/>
                </a:lnTo>
                <a:lnTo>
                  <a:pt x="1453463" y="15240"/>
                </a:lnTo>
                <a:lnTo>
                  <a:pt x="1444500" y="13970"/>
                </a:lnTo>
                <a:lnTo>
                  <a:pt x="1444688" y="13970"/>
                </a:lnTo>
                <a:lnTo>
                  <a:pt x="1440144" y="12700"/>
                </a:lnTo>
                <a:lnTo>
                  <a:pt x="1440280" y="12700"/>
                </a:lnTo>
                <a:lnTo>
                  <a:pt x="1435694" y="11430"/>
                </a:lnTo>
                <a:lnTo>
                  <a:pt x="1431338" y="11430"/>
                </a:lnTo>
                <a:lnTo>
                  <a:pt x="1426679" y="10160"/>
                </a:lnTo>
                <a:lnTo>
                  <a:pt x="1470897" y="10160"/>
                </a:lnTo>
                <a:lnTo>
                  <a:pt x="1473850" y="11430"/>
                </a:lnTo>
                <a:lnTo>
                  <a:pt x="1482509" y="13970"/>
                </a:lnTo>
                <a:lnTo>
                  <a:pt x="1490949" y="17780"/>
                </a:lnTo>
                <a:lnTo>
                  <a:pt x="1499169" y="22860"/>
                </a:lnTo>
                <a:lnTo>
                  <a:pt x="1507158" y="26670"/>
                </a:lnTo>
                <a:lnTo>
                  <a:pt x="1514885" y="31750"/>
                </a:lnTo>
                <a:lnTo>
                  <a:pt x="1522362" y="36830"/>
                </a:lnTo>
                <a:lnTo>
                  <a:pt x="1529555" y="43180"/>
                </a:lnTo>
                <a:lnTo>
                  <a:pt x="1536476" y="48260"/>
                </a:lnTo>
                <a:lnTo>
                  <a:pt x="1543095" y="54610"/>
                </a:lnTo>
                <a:lnTo>
                  <a:pt x="1549397" y="62230"/>
                </a:lnTo>
                <a:lnTo>
                  <a:pt x="1555387" y="68580"/>
                </a:lnTo>
                <a:lnTo>
                  <a:pt x="1580119" y="107950"/>
                </a:lnTo>
                <a:lnTo>
                  <a:pt x="1583930" y="115570"/>
                </a:lnTo>
                <a:lnTo>
                  <a:pt x="1595940" y="156210"/>
                </a:lnTo>
                <a:lnTo>
                  <a:pt x="1596134" y="157480"/>
                </a:lnTo>
                <a:lnTo>
                  <a:pt x="1585616" y="157480"/>
                </a:lnTo>
                <a:lnTo>
                  <a:pt x="1585637" y="158750"/>
                </a:lnTo>
                <a:close/>
              </a:path>
              <a:path w="1598929" h="1121410">
                <a:moveTo>
                  <a:pt x="13203" y="158750"/>
                </a:moveTo>
                <a:lnTo>
                  <a:pt x="13224" y="157480"/>
                </a:lnTo>
                <a:lnTo>
                  <a:pt x="13421" y="157480"/>
                </a:lnTo>
                <a:lnTo>
                  <a:pt x="13203" y="158750"/>
                </a:lnTo>
                <a:close/>
              </a:path>
              <a:path w="1598929" h="1121410">
                <a:moveTo>
                  <a:pt x="1586998" y="167640"/>
                </a:moveTo>
                <a:lnTo>
                  <a:pt x="1586360" y="162560"/>
                </a:lnTo>
                <a:lnTo>
                  <a:pt x="1585616" y="157480"/>
                </a:lnTo>
                <a:lnTo>
                  <a:pt x="1596134" y="157480"/>
                </a:lnTo>
                <a:lnTo>
                  <a:pt x="1596715" y="161290"/>
                </a:lnTo>
                <a:lnTo>
                  <a:pt x="1597385" y="165100"/>
                </a:lnTo>
                <a:lnTo>
                  <a:pt x="1597522" y="166370"/>
                </a:lnTo>
                <a:lnTo>
                  <a:pt x="1586988" y="166370"/>
                </a:lnTo>
                <a:lnTo>
                  <a:pt x="1586998" y="167640"/>
                </a:lnTo>
                <a:close/>
              </a:path>
              <a:path w="1598929" h="1121410">
                <a:moveTo>
                  <a:pt x="11842" y="167640"/>
                </a:moveTo>
                <a:lnTo>
                  <a:pt x="11863" y="166370"/>
                </a:lnTo>
                <a:lnTo>
                  <a:pt x="12004" y="166370"/>
                </a:lnTo>
                <a:lnTo>
                  <a:pt x="11842" y="167640"/>
                </a:lnTo>
                <a:close/>
              </a:path>
              <a:path w="1598929" h="1121410">
                <a:moveTo>
                  <a:pt x="1598663" y="941070"/>
                </a:moveTo>
                <a:lnTo>
                  <a:pt x="1588202" y="941070"/>
                </a:lnTo>
                <a:lnTo>
                  <a:pt x="1588380" y="935990"/>
                </a:lnTo>
                <a:lnTo>
                  <a:pt x="1588380" y="185420"/>
                </a:lnTo>
                <a:lnTo>
                  <a:pt x="1588202" y="180340"/>
                </a:lnTo>
                <a:lnTo>
                  <a:pt x="1587501" y="171450"/>
                </a:lnTo>
                <a:lnTo>
                  <a:pt x="1586988" y="166370"/>
                </a:lnTo>
                <a:lnTo>
                  <a:pt x="1597522" y="166370"/>
                </a:lnTo>
                <a:lnTo>
                  <a:pt x="1597930" y="170180"/>
                </a:lnTo>
                <a:lnTo>
                  <a:pt x="1598359" y="175260"/>
                </a:lnTo>
                <a:lnTo>
                  <a:pt x="1598663" y="180340"/>
                </a:lnTo>
                <a:lnTo>
                  <a:pt x="1598851" y="185420"/>
                </a:lnTo>
                <a:lnTo>
                  <a:pt x="1598851" y="935990"/>
                </a:lnTo>
                <a:lnTo>
                  <a:pt x="1598663" y="941070"/>
                </a:lnTo>
                <a:close/>
              </a:path>
              <a:path w="1598929" h="1121410">
                <a:moveTo>
                  <a:pt x="10711" y="941070"/>
                </a:moveTo>
                <a:lnTo>
                  <a:pt x="10638" y="939800"/>
                </a:lnTo>
                <a:lnTo>
                  <a:pt x="10711" y="941070"/>
                </a:lnTo>
                <a:close/>
              </a:path>
              <a:path w="1598929" h="1121410">
                <a:moveTo>
                  <a:pt x="1569669" y="1032510"/>
                </a:moveTo>
                <a:lnTo>
                  <a:pt x="1557617" y="1032510"/>
                </a:lnTo>
                <a:lnTo>
                  <a:pt x="1562433" y="1024890"/>
                </a:lnTo>
                <a:lnTo>
                  <a:pt x="1566769" y="1017270"/>
                </a:lnTo>
                <a:lnTo>
                  <a:pt x="1570737" y="1009650"/>
                </a:lnTo>
                <a:lnTo>
                  <a:pt x="1574339" y="1000760"/>
                </a:lnTo>
                <a:lnTo>
                  <a:pt x="1577564" y="993140"/>
                </a:lnTo>
                <a:lnTo>
                  <a:pt x="1580381" y="984250"/>
                </a:lnTo>
                <a:lnTo>
                  <a:pt x="1582799" y="976630"/>
                </a:lnTo>
                <a:lnTo>
                  <a:pt x="1584810" y="967740"/>
                </a:lnTo>
                <a:lnTo>
                  <a:pt x="1585637" y="962660"/>
                </a:lnTo>
                <a:lnTo>
                  <a:pt x="1586381" y="958850"/>
                </a:lnTo>
                <a:lnTo>
                  <a:pt x="1586998" y="953770"/>
                </a:lnTo>
                <a:lnTo>
                  <a:pt x="1587523" y="949960"/>
                </a:lnTo>
                <a:lnTo>
                  <a:pt x="1587920" y="944880"/>
                </a:lnTo>
                <a:lnTo>
                  <a:pt x="1588213" y="939800"/>
                </a:lnTo>
                <a:lnTo>
                  <a:pt x="1588202" y="941070"/>
                </a:lnTo>
                <a:lnTo>
                  <a:pt x="1598663" y="941070"/>
                </a:lnTo>
                <a:lnTo>
                  <a:pt x="1598359" y="946150"/>
                </a:lnTo>
                <a:lnTo>
                  <a:pt x="1597930" y="951230"/>
                </a:lnTo>
                <a:lnTo>
                  <a:pt x="1597385" y="955040"/>
                </a:lnTo>
                <a:lnTo>
                  <a:pt x="1596715" y="960120"/>
                </a:lnTo>
                <a:lnTo>
                  <a:pt x="1595940" y="965200"/>
                </a:lnTo>
                <a:lnTo>
                  <a:pt x="1595029" y="969010"/>
                </a:lnTo>
                <a:lnTo>
                  <a:pt x="1592914" y="979170"/>
                </a:lnTo>
                <a:lnTo>
                  <a:pt x="1590349" y="988060"/>
                </a:lnTo>
                <a:lnTo>
                  <a:pt x="1587344" y="996950"/>
                </a:lnTo>
                <a:lnTo>
                  <a:pt x="1583930" y="1005840"/>
                </a:lnTo>
                <a:lnTo>
                  <a:pt x="1580119" y="1013460"/>
                </a:lnTo>
                <a:lnTo>
                  <a:pt x="1575910" y="1022350"/>
                </a:lnTo>
                <a:lnTo>
                  <a:pt x="1571323" y="1029970"/>
                </a:lnTo>
                <a:lnTo>
                  <a:pt x="1569669" y="1032510"/>
                </a:lnTo>
                <a:close/>
              </a:path>
              <a:path w="1598929" h="1121410">
                <a:moveTo>
                  <a:pt x="41949" y="1032510"/>
                </a:moveTo>
                <a:lnTo>
                  <a:pt x="41234" y="1032510"/>
                </a:lnTo>
                <a:lnTo>
                  <a:pt x="41087" y="1031240"/>
                </a:lnTo>
                <a:lnTo>
                  <a:pt x="41949" y="1032510"/>
                </a:lnTo>
                <a:close/>
              </a:path>
              <a:path w="1598929" h="1121410">
                <a:moveTo>
                  <a:pt x="1555387" y="1052830"/>
                </a:moveTo>
                <a:lnTo>
                  <a:pt x="1541565" y="1052830"/>
                </a:lnTo>
                <a:lnTo>
                  <a:pt x="1547397" y="1045210"/>
                </a:lnTo>
                <a:lnTo>
                  <a:pt x="1547230" y="1045210"/>
                </a:lnTo>
                <a:lnTo>
                  <a:pt x="1552738" y="1038860"/>
                </a:lnTo>
                <a:lnTo>
                  <a:pt x="1552591" y="1038860"/>
                </a:lnTo>
                <a:lnTo>
                  <a:pt x="1557753" y="1031240"/>
                </a:lnTo>
                <a:lnTo>
                  <a:pt x="1557617" y="1032510"/>
                </a:lnTo>
                <a:lnTo>
                  <a:pt x="1569669" y="1032510"/>
                </a:lnTo>
                <a:lnTo>
                  <a:pt x="1566360" y="1037590"/>
                </a:lnTo>
                <a:lnTo>
                  <a:pt x="1561051" y="1045210"/>
                </a:lnTo>
                <a:lnTo>
                  <a:pt x="1555387" y="1052830"/>
                </a:lnTo>
                <a:close/>
              </a:path>
              <a:path w="1598929" h="1121410">
                <a:moveTo>
                  <a:pt x="58130" y="1052830"/>
                </a:moveTo>
                <a:lnTo>
                  <a:pt x="57275" y="1052830"/>
                </a:lnTo>
                <a:lnTo>
                  <a:pt x="57108" y="1051560"/>
                </a:lnTo>
                <a:lnTo>
                  <a:pt x="58130" y="1052830"/>
                </a:lnTo>
                <a:close/>
              </a:path>
              <a:path w="1598929" h="1121410">
                <a:moveTo>
                  <a:pt x="1549397" y="1059180"/>
                </a:moveTo>
                <a:lnTo>
                  <a:pt x="1535597" y="1059180"/>
                </a:lnTo>
                <a:lnTo>
                  <a:pt x="1541733" y="1051560"/>
                </a:lnTo>
                <a:lnTo>
                  <a:pt x="1541565" y="1052830"/>
                </a:lnTo>
                <a:lnTo>
                  <a:pt x="1555387" y="1052830"/>
                </a:lnTo>
                <a:lnTo>
                  <a:pt x="1549397" y="1059180"/>
                </a:lnTo>
                <a:close/>
              </a:path>
              <a:path w="1598929" h="1121410">
                <a:moveTo>
                  <a:pt x="64354" y="1059180"/>
                </a:moveTo>
                <a:lnTo>
                  <a:pt x="63244" y="1059180"/>
                </a:lnTo>
                <a:lnTo>
                  <a:pt x="63066" y="1057910"/>
                </a:lnTo>
                <a:lnTo>
                  <a:pt x="64354" y="1059180"/>
                </a:lnTo>
                <a:close/>
              </a:path>
              <a:path w="1598929" h="1121410">
                <a:moveTo>
                  <a:pt x="1519371" y="1085850"/>
                </a:moveTo>
                <a:lnTo>
                  <a:pt x="1501608" y="1085850"/>
                </a:lnTo>
                <a:lnTo>
                  <a:pt x="1509126" y="1080770"/>
                </a:lnTo>
                <a:lnTo>
                  <a:pt x="1508917" y="1080770"/>
                </a:lnTo>
                <a:lnTo>
                  <a:pt x="1516184" y="1075690"/>
                </a:lnTo>
                <a:lnTo>
                  <a:pt x="1515985" y="1075690"/>
                </a:lnTo>
                <a:lnTo>
                  <a:pt x="1522990" y="1070610"/>
                </a:lnTo>
                <a:lnTo>
                  <a:pt x="1522801" y="1070610"/>
                </a:lnTo>
                <a:lnTo>
                  <a:pt x="1529524" y="1064260"/>
                </a:lnTo>
                <a:lnTo>
                  <a:pt x="1529335" y="1064260"/>
                </a:lnTo>
                <a:lnTo>
                  <a:pt x="1535775" y="1057910"/>
                </a:lnTo>
                <a:lnTo>
                  <a:pt x="1535597" y="1059180"/>
                </a:lnTo>
                <a:lnTo>
                  <a:pt x="1549397" y="1059180"/>
                </a:lnTo>
                <a:lnTo>
                  <a:pt x="1543095" y="1065530"/>
                </a:lnTo>
                <a:lnTo>
                  <a:pt x="1536476" y="1071880"/>
                </a:lnTo>
                <a:lnTo>
                  <a:pt x="1529555" y="1078230"/>
                </a:lnTo>
                <a:lnTo>
                  <a:pt x="1522362" y="1083310"/>
                </a:lnTo>
                <a:lnTo>
                  <a:pt x="1519371" y="1085850"/>
                </a:lnTo>
                <a:close/>
              </a:path>
              <a:path w="1598929" h="1121410">
                <a:moveTo>
                  <a:pt x="98962" y="1085850"/>
                </a:moveTo>
                <a:lnTo>
                  <a:pt x="97232" y="1085850"/>
                </a:lnTo>
                <a:lnTo>
                  <a:pt x="97023" y="1084580"/>
                </a:lnTo>
                <a:lnTo>
                  <a:pt x="98962" y="1085850"/>
                </a:lnTo>
                <a:close/>
              </a:path>
              <a:path w="1598929" h="1121410">
                <a:moveTo>
                  <a:pt x="1470897" y="1111250"/>
                </a:moveTo>
                <a:lnTo>
                  <a:pt x="1422124" y="1111250"/>
                </a:lnTo>
                <a:lnTo>
                  <a:pt x="1426815" y="1109980"/>
                </a:lnTo>
                <a:lnTo>
                  <a:pt x="1431202" y="1109980"/>
                </a:lnTo>
                <a:lnTo>
                  <a:pt x="1435820" y="1108710"/>
                </a:lnTo>
                <a:lnTo>
                  <a:pt x="1440144" y="1108710"/>
                </a:lnTo>
                <a:lnTo>
                  <a:pt x="1444688" y="1107440"/>
                </a:lnTo>
                <a:lnTo>
                  <a:pt x="1444500" y="1107440"/>
                </a:lnTo>
                <a:lnTo>
                  <a:pt x="1453463" y="1106170"/>
                </a:lnTo>
                <a:lnTo>
                  <a:pt x="1453212" y="1106170"/>
                </a:lnTo>
                <a:lnTo>
                  <a:pt x="1462007" y="1103630"/>
                </a:lnTo>
                <a:lnTo>
                  <a:pt x="1461767" y="1103630"/>
                </a:lnTo>
                <a:lnTo>
                  <a:pt x="1470374" y="1099820"/>
                </a:lnTo>
                <a:lnTo>
                  <a:pt x="1470133" y="1099820"/>
                </a:lnTo>
                <a:lnTo>
                  <a:pt x="1478551" y="1097280"/>
                </a:lnTo>
                <a:lnTo>
                  <a:pt x="1478311" y="1097280"/>
                </a:lnTo>
                <a:lnTo>
                  <a:pt x="1486520" y="1093470"/>
                </a:lnTo>
                <a:lnTo>
                  <a:pt x="1486289" y="1093470"/>
                </a:lnTo>
                <a:lnTo>
                  <a:pt x="1494289" y="1089660"/>
                </a:lnTo>
                <a:lnTo>
                  <a:pt x="1494059" y="1089660"/>
                </a:lnTo>
                <a:lnTo>
                  <a:pt x="1501828" y="1084580"/>
                </a:lnTo>
                <a:lnTo>
                  <a:pt x="1501608" y="1085850"/>
                </a:lnTo>
                <a:lnTo>
                  <a:pt x="1519371" y="1085850"/>
                </a:lnTo>
                <a:lnTo>
                  <a:pt x="1514885" y="1089660"/>
                </a:lnTo>
                <a:lnTo>
                  <a:pt x="1507158" y="1094740"/>
                </a:lnTo>
                <a:lnTo>
                  <a:pt x="1499169" y="1098550"/>
                </a:lnTo>
                <a:lnTo>
                  <a:pt x="1490949" y="1102360"/>
                </a:lnTo>
                <a:lnTo>
                  <a:pt x="1482509" y="1106170"/>
                </a:lnTo>
                <a:lnTo>
                  <a:pt x="1470897" y="1111250"/>
                </a:lnTo>
                <a:close/>
              </a:path>
              <a:path w="1598929" h="1121410">
                <a:moveTo>
                  <a:pt x="1422982" y="1121410"/>
                </a:moveTo>
                <a:lnTo>
                  <a:pt x="175868" y="1121410"/>
                </a:lnTo>
                <a:lnTo>
                  <a:pt x="171041" y="1120140"/>
                </a:lnTo>
                <a:lnTo>
                  <a:pt x="1427799" y="1120140"/>
                </a:lnTo>
                <a:lnTo>
                  <a:pt x="1422982" y="11214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991910" y="3813173"/>
            <a:ext cx="1272540" cy="88074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迭代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1——n-1</a:t>
            </a: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： </a:t>
            </a: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实</a:t>
            </a:r>
            <a:r>
              <a:rPr dirty="0" sz="1400" spc="5">
                <a:solidFill>
                  <a:srgbClr val="FFFFFF"/>
                </a:solidFill>
                <a:latin typeface="微软雅黑"/>
                <a:cs typeface="微软雅黑"/>
              </a:rPr>
              <a:t>现</a:t>
            </a:r>
            <a:endParaRPr sz="1400">
              <a:latin typeface="微软雅黑"/>
              <a:cs typeface="微软雅黑"/>
            </a:endParaRPr>
          </a:p>
          <a:p>
            <a:pPr algn="ctr" marL="12700" marR="508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（需求细化、</a:t>
            </a: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开 </a:t>
            </a: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发、测试</a:t>
            </a:r>
            <a:r>
              <a:rPr dirty="0" sz="1400" spc="5">
                <a:solidFill>
                  <a:srgbClr val="FFFFFF"/>
                </a:solidFill>
                <a:latin typeface="微软雅黑"/>
                <a:cs typeface="微软雅黑"/>
              </a:rPr>
              <a:t>）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75549" y="5102671"/>
            <a:ext cx="1588770" cy="1112520"/>
          </a:xfrm>
          <a:custGeom>
            <a:avLst/>
            <a:gdLst/>
            <a:ahLst/>
            <a:cxnLst/>
            <a:rect l="l" t="t" r="r" b="b"/>
            <a:pathLst>
              <a:path w="1588770" h="1112520">
                <a:moveTo>
                  <a:pt x="1402260" y="1112008"/>
                </a:moveTo>
                <a:lnTo>
                  <a:pt x="184706" y="1112008"/>
                </a:lnTo>
                <a:lnTo>
                  <a:pt x="135489" y="1105384"/>
                </a:lnTo>
                <a:lnTo>
                  <a:pt x="91266" y="1086680"/>
                </a:lnTo>
                <a:lnTo>
                  <a:pt x="53821" y="1057644"/>
                </a:lnTo>
                <a:lnTo>
                  <a:pt x="24939" y="1020027"/>
                </a:lnTo>
                <a:lnTo>
                  <a:pt x="6403" y="975577"/>
                </a:lnTo>
                <a:lnTo>
                  <a:pt x="0" y="926045"/>
                </a:lnTo>
                <a:lnTo>
                  <a:pt x="0" y="185962"/>
                </a:lnTo>
                <a:lnTo>
                  <a:pt x="6403" y="136474"/>
                </a:lnTo>
                <a:lnTo>
                  <a:pt x="24939" y="92050"/>
                </a:lnTo>
                <a:lnTo>
                  <a:pt x="53821" y="54442"/>
                </a:lnTo>
                <a:lnTo>
                  <a:pt x="91266" y="25397"/>
                </a:lnTo>
                <a:lnTo>
                  <a:pt x="135489" y="6667"/>
                </a:lnTo>
                <a:lnTo>
                  <a:pt x="184706" y="0"/>
                </a:lnTo>
                <a:lnTo>
                  <a:pt x="1402260" y="0"/>
                </a:lnTo>
                <a:lnTo>
                  <a:pt x="1451693" y="6667"/>
                </a:lnTo>
                <a:lnTo>
                  <a:pt x="1496084" y="25397"/>
                </a:lnTo>
                <a:lnTo>
                  <a:pt x="1533683" y="54442"/>
                </a:lnTo>
                <a:lnTo>
                  <a:pt x="1562740" y="92050"/>
                </a:lnTo>
                <a:lnTo>
                  <a:pt x="1581503" y="136474"/>
                </a:lnTo>
                <a:lnTo>
                  <a:pt x="1588223" y="185962"/>
                </a:lnTo>
                <a:lnTo>
                  <a:pt x="1588223" y="926045"/>
                </a:lnTo>
                <a:lnTo>
                  <a:pt x="1581503" y="975577"/>
                </a:lnTo>
                <a:lnTo>
                  <a:pt x="1562740" y="1020027"/>
                </a:lnTo>
                <a:lnTo>
                  <a:pt x="1533683" y="1057644"/>
                </a:lnTo>
                <a:lnTo>
                  <a:pt x="1496084" y="1086680"/>
                </a:lnTo>
                <a:lnTo>
                  <a:pt x="1451693" y="1105384"/>
                </a:lnTo>
                <a:lnTo>
                  <a:pt x="1402260" y="111200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69863" y="5097541"/>
            <a:ext cx="1598930" cy="1121410"/>
          </a:xfrm>
          <a:custGeom>
            <a:avLst/>
            <a:gdLst/>
            <a:ahLst/>
            <a:cxnLst/>
            <a:rect l="l" t="t" r="r" b="b"/>
            <a:pathLst>
              <a:path w="1598929" h="1121410">
                <a:moveTo>
                  <a:pt x="1432595" y="1270"/>
                </a:moveTo>
                <a:lnTo>
                  <a:pt x="166256" y="1270"/>
                </a:lnTo>
                <a:lnTo>
                  <a:pt x="171041" y="0"/>
                </a:lnTo>
                <a:lnTo>
                  <a:pt x="1427799" y="0"/>
                </a:lnTo>
                <a:lnTo>
                  <a:pt x="1432595" y="1270"/>
                </a:lnTo>
                <a:close/>
              </a:path>
              <a:path w="1598929" h="1121410">
                <a:moveTo>
                  <a:pt x="1437338" y="1120140"/>
                </a:moveTo>
                <a:lnTo>
                  <a:pt x="161502" y="1120140"/>
                </a:lnTo>
                <a:lnTo>
                  <a:pt x="152089" y="1117600"/>
                </a:lnTo>
                <a:lnTo>
                  <a:pt x="142896" y="1116330"/>
                </a:lnTo>
                <a:lnTo>
                  <a:pt x="99672" y="1098550"/>
                </a:lnTo>
                <a:lnTo>
                  <a:pt x="76489" y="1083310"/>
                </a:lnTo>
                <a:lnTo>
                  <a:pt x="69285" y="1078230"/>
                </a:lnTo>
                <a:lnTo>
                  <a:pt x="37799" y="1045210"/>
                </a:lnTo>
                <a:lnTo>
                  <a:pt x="18732" y="1013460"/>
                </a:lnTo>
                <a:lnTo>
                  <a:pt x="14910" y="1005840"/>
                </a:lnTo>
                <a:lnTo>
                  <a:pt x="11497" y="996950"/>
                </a:lnTo>
                <a:lnTo>
                  <a:pt x="8502" y="988060"/>
                </a:lnTo>
                <a:lnTo>
                  <a:pt x="5936" y="979170"/>
                </a:lnTo>
                <a:lnTo>
                  <a:pt x="3811" y="969010"/>
                </a:lnTo>
                <a:lnTo>
                  <a:pt x="2910" y="965200"/>
                </a:lnTo>
                <a:lnTo>
                  <a:pt x="2125" y="960120"/>
                </a:lnTo>
                <a:lnTo>
                  <a:pt x="1465" y="955040"/>
                </a:lnTo>
                <a:lnTo>
                  <a:pt x="921" y="951230"/>
                </a:lnTo>
                <a:lnTo>
                  <a:pt x="492" y="946150"/>
                </a:lnTo>
                <a:lnTo>
                  <a:pt x="178" y="941070"/>
                </a:lnTo>
                <a:lnTo>
                  <a:pt x="0" y="935990"/>
                </a:lnTo>
                <a:lnTo>
                  <a:pt x="0" y="185420"/>
                </a:lnTo>
                <a:lnTo>
                  <a:pt x="2125" y="161290"/>
                </a:lnTo>
                <a:lnTo>
                  <a:pt x="2910" y="156210"/>
                </a:lnTo>
                <a:lnTo>
                  <a:pt x="14910" y="115570"/>
                </a:lnTo>
                <a:lnTo>
                  <a:pt x="18732" y="107950"/>
                </a:lnTo>
                <a:lnTo>
                  <a:pt x="22941" y="99060"/>
                </a:lnTo>
                <a:lnTo>
                  <a:pt x="49443" y="62230"/>
                </a:lnTo>
                <a:lnTo>
                  <a:pt x="55757" y="54610"/>
                </a:lnTo>
                <a:lnTo>
                  <a:pt x="62375" y="48260"/>
                </a:lnTo>
                <a:lnTo>
                  <a:pt x="69285" y="43180"/>
                </a:lnTo>
                <a:lnTo>
                  <a:pt x="76489" y="36830"/>
                </a:lnTo>
                <a:lnTo>
                  <a:pt x="83955" y="31750"/>
                </a:lnTo>
                <a:lnTo>
                  <a:pt x="91693" y="26670"/>
                </a:lnTo>
                <a:lnTo>
                  <a:pt x="99672" y="22860"/>
                </a:lnTo>
                <a:lnTo>
                  <a:pt x="107892" y="17780"/>
                </a:lnTo>
                <a:lnTo>
                  <a:pt x="116331" y="13970"/>
                </a:lnTo>
                <a:lnTo>
                  <a:pt x="124990" y="11430"/>
                </a:lnTo>
                <a:lnTo>
                  <a:pt x="133849" y="7620"/>
                </a:lnTo>
                <a:lnTo>
                  <a:pt x="142896" y="5080"/>
                </a:lnTo>
                <a:lnTo>
                  <a:pt x="152089" y="3810"/>
                </a:lnTo>
                <a:lnTo>
                  <a:pt x="161502" y="1270"/>
                </a:lnTo>
                <a:lnTo>
                  <a:pt x="1437338" y="1270"/>
                </a:lnTo>
                <a:lnTo>
                  <a:pt x="1446762" y="3810"/>
                </a:lnTo>
                <a:lnTo>
                  <a:pt x="1455946" y="5080"/>
                </a:lnTo>
                <a:lnTo>
                  <a:pt x="1464990" y="7620"/>
                </a:lnTo>
                <a:lnTo>
                  <a:pt x="1470897" y="10160"/>
                </a:lnTo>
                <a:lnTo>
                  <a:pt x="172162" y="10160"/>
                </a:lnTo>
                <a:lnTo>
                  <a:pt x="167513" y="11430"/>
                </a:lnTo>
                <a:lnTo>
                  <a:pt x="163146" y="11430"/>
                </a:lnTo>
                <a:lnTo>
                  <a:pt x="158571" y="12700"/>
                </a:lnTo>
                <a:lnTo>
                  <a:pt x="154152" y="13970"/>
                </a:lnTo>
                <a:lnTo>
                  <a:pt x="154340" y="13970"/>
                </a:lnTo>
                <a:lnTo>
                  <a:pt x="145377" y="15240"/>
                </a:lnTo>
                <a:lnTo>
                  <a:pt x="145629" y="15240"/>
                </a:lnTo>
                <a:lnTo>
                  <a:pt x="136833" y="17780"/>
                </a:lnTo>
                <a:lnTo>
                  <a:pt x="137084" y="17780"/>
                </a:lnTo>
                <a:lnTo>
                  <a:pt x="128467" y="20320"/>
                </a:lnTo>
                <a:lnTo>
                  <a:pt x="128708" y="20320"/>
                </a:lnTo>
                <a:lnTo>
                  <a:pt x="120300" y="24130"/>
                </a:lnTo>
                <a:lnTo>
                  <a:pt x="120530" y="24130"/>
                </a:lnTo>
                <a:lnTo>
                  <a:pt x="112321" y="27940"/>
                </a:lnTo>
                <a:lnTo>
                  <a:pt x="112551" y="27940"/>
                </a:lnTo>
                <a:lnTo>
                  <a:pt x="104562" y="31750"/>
                </a:lnTo>
                <a:lnTo>
                  <a:pt x="104782" y="31750"/>
                </a:lnTo>
                <a:lnTo>
                  <a:pt x="97023" y="35560"/>
                </a:lnTo>
                <a:lnTo>
                  <a:pt x="97232" y="35560"/>
                </a:lnTo>
                <a:lnTo>
                  <a:pt x="89714" y="40640"/>
                </a:lnTo>
                <a:lnTo>
                  <a:pt x="89923" y="40640"/>
                </a:lnTo>
                <a:lnTo>
                  <a:pt x="82657" y="45720"/>
                </a:lnTo>
                <a:lnTo>
                  <a:pt x="82856" y="45720"/>
                </a:lnTo>
                <a:lnTo>
                  <a:pt x="75851" y="50800"/>
                </a:lnTo>
                <a:lnTo>
                  <a:pt x="76050" y="50800"/>
                </a:lnTo>
                <a:lnTo>
                  <a:pt x="69327" y="57150"/>
                </a:lnTo>
                <a:lnTo>
                  <a:pt x="69505" y="57150"/>
                </a:lnTo>
                <a:lnTo>
                  <a:pt x="63066" y="62230"/>
                </a:lnTo>
                <a:lnTo>
                  <a:pt x="63244" y="62230"/>
                </a:lnTo>
                <a:lnTo>
                  <a:pt x="57108" y="68580"/>
                </a:lnTo>
                <a:lnTo>
                  <a:pt x="57275" y="68580"/>
                </a:lnTo>
                <a:lnTo>
                  <a:pt x="51453" y="74930"/>
                </a:lnTo>
                <a:lnTo>
                  <a:pt x="51610" y="74930"/>
                </a:lnTo>
                <a:lnTo>
                  <a:pt x="46113" y="82550"/>
                </a:lnTo>
                <a:lnTo>
                  <a:pt x="46260" y="82550"/>
                </a:lnTo>
                <a:lnTo>
                  <a:pt x="41087" y="88900"/>
                </a:lnTo>
                <a:lnTo>
                  <a:pt x="41234" y="88900"/>
                </a:lnTo>
                <a:lnTo>
                  <a:pt x="36407" y="96520"/>
                </a:lnTo>
                <a:lnTo>
                  <a:pt x="36543" y="96520"/>
                </a:lnTo>
                <a:lnTo>
                  <a:pt x="32082" y="104140"/>
                </a:lnTo>
                <a:lnTo>
                  <a:pt x="28103" y="111760"/>
                </a:lnTo>
                <a:lnTo>
                  <a:pt x="24501" y="119380"/>
                </a:lnTo>
                <a:lnTo>
                  <a:pt x="21287" y="128270"/>
                </a:lnTo>
                <a:lnTo>
                  <a:pt x="18460" y="135890"/>
                </a:lnTo>
                <a:lnTo>
                  <a:pt x="16041" y="144780"/>
                </a:lnTo>
                <a:lnTo>
                  <a:pt x="14030" y="153670"/>
                </a:lnTo>
                <a:lnTo>
                  <a:pt x="13421" y="157480"/>
                </a:lnTo>
                <a:lnTo>
                  <a:pt x="13224" y="157480"/>
                </a:lnTo>
                <a:lnTo>
                  <a:pt x="12470" y="162560"/>
                </a:lnTo>
                <a:lnTo>
                  <a:pt x="12004" y="166370"/>
                </a:lnTo>
                <a:lnTo>
                  <a:pt x="11863" y="166370"/>
                </a:lnTo>
                <a:lnTo>
                  <a:pt x="11329" y="171450"/>
                </a:lnTo>
                <a:lnTo>
                  <a:pt x="10638" y="180340"/>
                </a:lnTo>
                <a:lnTo>
                  <a:pt x="10460" y="185420"/>
                </a:lnTo>
                <a:lnTo>
                  <a:pt x="10460" y="935990"/>
                </a:lnTo>
                <a:lnTo>
                  <a:pt x="10593" y="939800"/>
                </a:lnTo>
                <a:lnTo>
                  <a:pt x="10711" y="941070"/>
                </a:lnTo>
                <a:lnTo>
                  <a:pt x="10931" y="944880"/>
                </a:lnTo>
                <a:lnTo>
                  <a:pt x="11339" y="949960"/>
                </a:lnTo>
                <a:lnTo>
                  <a:pt x="11863" y="953770"/>
                </a:lnTo>
                <a:lnTo>
                  <a:pt x="12491" y="958850"/>
                </a:lnTo>
                <a:lnTo>
                  <a:pt x="13224" y="962660"/>
                </a:lnTo>
                <a:lnTo>
                  <a:pt x="14072" y="967740"/>
                </a:lnTo>
                <a:lnTo>
                  <a:pt x="16104" y="976630"/>
                </a:lnTo>
                <a:lnTo>
                  <a:pt x="18533" y="984250"/>
                </a:lnTo>
                <a:lnTo>
                  <a:pt x="21371" y="993140"/>
                </a:lnTo>
                <a:lnTo>
                  <a:pt x="24606" y="1000760"/>
                </a:lnTo>
                <a:lnTo>
                  <a:pt x="28219" y="1009650"/>
                </a:lnTo>
                <a:lnTo>
                  <a:pt x="32197" y="1017270"/>
                </a:lnTo>
                <a:lnTo>
                  <a:pt x="36543" y="1024890"/>
                </a:lnTo>
                <a:lnTo>
                  <a:pt x="36407" y="1024890"/>
                </a:lnTo>
                <a:lnTo>
                  <a:pt x="41234" y="1032510"/>
                </a:lnTo>
                <a:lnTo>
                  <a:pt x="41949" y="1032510"/>
                </a:lnTo>
                <a:lnTo>
                  <a:pt x="46260" y="1038860"/>
                </a:lnTo>
                <a:lnTo>
                  <a:pt x="46113" y="1038860"/>
                </a:lnTo>
                <a:lnTo>
                  <a:pt x="51610" y="1045210"/>
                </a:lnTo>
                <a:lnTo>
                  <a:pt x="51453" y="1045210"/>
                </a:lnTo>
                <a:lnTo>
                  <a:pt x="57275" y="1052830"/>
                </a:lnTo>
                <a:lnTo>
                  <a:pt x="58130" y="1052830"/>
                </a:lnTo>
                <a:lnTo>
                  <a:pt x="63244" y="1059180"/>
                </a:lnTo>
                <a:lnTo>
                  <a:pt x="64354" y="1059180"/>
                </a:lnTo>
                <a:lnTo>
                  <a:pt x="69505" y="1064260"/>
                </a:lnTo>
                <a:lnTo>
                  <a:pt x="69327" y="1064260"/>
                </a:lnTo>
                <a:lnTo>
                  <a:pt x="76050" y="1070610"/>
                </a:lnTo>
                <a:lnTo>
                  <a:pt x="75851" y="1070610"/>
                </a:lnTo>
                <a:lnTo>
                  <a:pt x="82856" y="1075690"/>
                </a:lnTo>
                <a:lnTo>
                  <a:pt x="82657" y="1075690"/>
                </a:lnTo>
                <a:lnTo>
                  <a:pt x="89923" y="1080770"/>
                </a:lnTo>
                <a:lnTo>
                  <a:pt x="89714" y="1080770"/>
                </a:lnTo>
                <a:lnTo>
                  <a:pt x="97232" y="1085850"/>
                </a:lnTo>
                <a:lnTo>
                  <a:pt x="98962" y="1085850"/>
                </a:lnTo>
                <a:lnTo>
                  <a:pt x="104782" y="1089660"/>
                </a:lnTo>
                <a:lnTo>
                  <a:pt x="104562" y="1089660"/>
                </a:lnTo>
                <a:lnTo>
                  <a:pt x="112551" y="1093470"/>
                </a:lnTo>
                <a:lnTo>
                  <a:pt x="112321" y="1093470"/>
                </a:lnTo>
                <a:lnTo>
                  <a:pt x="120530" y="1097280"/>
                </a:lnTo>
                <a:lnTo>
                  <a:pt x="120300" y="1097280"/>
                </a:lnTo>
                <a:lnTo>
                  <a:pt x="128708" y="1099820"/>
                </a:lnTo>
                <a:lnTo>
                  <a:pt x="128467" y="1099820"/>
                </a:lnTo>
                <a:lnTo>
                  <a:pt x="137084" y="1103630"/>
                </a:lnTo>
                <a:lnTo>
                  <a:pt x="136833" y="1103630"/>
                </a:lnTo>
                <a:lnTo>
                  <a:pt x="145629" y="1106170"/>
                </a:lnTo>
                <a:lnTo>
                  <a:pt x="145377" y="1106170"/>
                </a:lnTo>
                <a:lnTo>
                  <a:pt x="154340" y="1107440"/>
                </a:lnTo>
                <a:lnTo>
                  <a:pt x="154152" y="1107440"/>
                </a:lnTo>
                <a:lnTo>
                  <a:pt x="158696" y="1108710"/>
                </a:lnTo>
                <a:lnTo>
                  <a:pt x="163021" y="1108710"/>
                </a:lnTo>
                <a:lnTo>
                  <a:pt x="167638" y="1109980"/>
                </a:lnTo>
                <a:lnTo>
                  <a:pt x="172036" y="1109980"/>
                </a:lnTo>
                <a:lnTo>
                  <a:pt x="176727" y="1111250"/>
                </a:lnTo>
                <a:lnTo>
                  <a:pt x="1470897" y="1111250"/>
                </a:lnTo>
                <a:lnTo>
                  <a:pt x="1464990" y="1113790"/>
                </a:lnTo>
                <a:lnTo>
                  <a:pt x="1455946" y="1116330"/>
                </a:lnTo>
                <a:lnTo>
                  <a:pt x="1446762" y="1117600"/>
                </a:lnTo>
                <a:lnTo>
                  <a:pt x="1437338" y="1120140"/>
                </a:lnTo>
                <a:close/>
              </a:path>
              <a:path w="1598929" h="1121410">
                <a:moveTo>
                  <a:pt x="1585637" y="158750"/>
                </a:moveTo>
                <a:lnTo>
                  <a:pt x="1584768" y="153670"/>
                </a:lnTo>
                <a:lnTo>
                  <a:pt x="1582737" y="144780"/>
                </a:lnTo>
                <a:lnTo>
                  <a:pt x="1580306" y="135890"/>
                </a:lnTo>
                <a:lnTo>
                  <a:pt x="1577470" y="128270"/>
                </a:lnTo>
                <a:lnTo>
                  <a:pt x="1574245" y="119380"/>
                </a:lnTo>
                <a:lnTo>
                  <a:pt x="1570633" y="111760"/>
                </a:lnTo>
                <a:lnTo>
                  <a:pt x="1566643" y="104140"/>
                </a:lnTo>
                <a:lnTo>
                  <a:pt x="1562308" y="96520"/>
                </a:lnTo>
                <a:lnTo>
                  <a:pt x="1557618" y="88900"/>
                </a:lnTo>
                <a:lnTo>
                  <a:pt x="1557753" y="88900"/>
                </a:lnTo>
                <a:lnTo>
                  <a:pt x="1552591" y="82550"/>
                </a:lnTo>
                <a:lnTo>
                  <a:pt x="1552738" y="82550"/>
                </a:lnTo>
                <a:lnTo>
                  <a:pt x="1547230" y="74930"/>
                </a:lnTo>
                <a:lnTo>
                  <a:pt x="1547397" y="74930"/>
                </a:lnTo>
                <a:lnTo>
                  <a:pt x="1541565" y="68580"/>
                </a:lnTo>
                <a:lnTo>
                  <a:pt x="1541734" y="68580"/>
                </a:lnTo>
                <a:lnTo>
                  <a:pt x="1535597" y="62230"/>
                </a:lnTo>
                <a:lnTo>
                  <a:pt x="1535775" y="62230"/>
                </a:lnTo>
                <a:lnTo>
                  <a:pt x="1529335" y="57150"/>
                </a:lnTo>
                <a:lnTo>
                  <a:pt x="1529524" y="57150"/>
                </a:lnTo>
                <a:lnTo>
                  <a:pt x="1522800" y="50800"/>
                </a:lnTo>
                <a:lnTo>
                  <a:pt x="1522990" y="50800"/>
                </a:lnTo>
                <a:lnTo>
                  <a:pt x="1515985" y="45720"/>
                </a:lnTo>
                <a:lnTo>
                  <a:pt x="1516184" y="45720"/>
                </a:lnTo>
                <a:lnTo>
                  <a:pt x="1508917" y="40640"/>
                </a:lnTo>
                <a:lnTo>
                  <a:pt x="1509126" y="40640"/>
                </a:lnTo>
                <a:lnTo>
                  <a:pt x="1501608" y="35560"/>
                </a:lnTo>
                <a:lnTo>
                  <a:pt x="1501828" y="35560"/>
                </a:lnTo>
                <a:lnTo>
                  <a:pt x="1494060" y="31750"/>
                </a:lnTo>
                <a:lnTo>
                  <a:pt x="1494289" y="31750"/>
                </a:lnTo>
                <a:lnTo>
                  <a:pt x="1486289" y="27940"/>
                </a:lnTo>
                <a:lnTo>
                  <a:pt x="1486520" y="27940"/>
                </a:lnTo>
                <a:lnTo>
                  <a:pt x="1478311" y="24130"/>
                </a:lnTo>
                <a:lnTo>
                  <a:pt x="1478551" y="24130"/>
                </a:lnTo>
                <a:lnTo>
                  <a:pt x="1470133" y="20320"/>
                </a:lnTo>
                <a:lnTo>
                  <a:pt x="1470374" y="20320"/>
                </a:lnTo>
                <a:lnTo>
                  <a:pt x="1461767" y="17780"/>
                </a:lnTo>
                <a:lnTo>
                  <a:pt x="1462007" y="17780"/>
                </a:lnTo>
                <a:lnTo>
                  <a:pt x="1453212" y="15240"/>
                </a:lnTo>
                <a:lnTo>
                  <a:pt x="1453463" y="15240"/>
                </a:lnTo>
                <a:lnTo>
                  <a:pt x="1444500" y="13970"/>
                </a:lnTo>
                <a:lnTo>
                  <a:pt x="1444688" y="13970"/>
                </a:lnTo>
                <a:lnTo>
                  <a:pt x="1440144" y="12700"/>
                </a:lnTo>
                <a:lnTo>
                  <a:pt x="1440280" y="12700"/>
                </a:lnTo>
                <a:lnTo>
                  <a:pt x="1435694" y="11430"/>
                </a:lnTo>
                <a:lnTo>
                  <a:pt x="1431339" y="11430"/>
                </a:lnTo>
                <a:lnTo>
                  <a:pt x="1426679" y="10160"/>
                </a:lnTo>
                <a:lnTo>
                  <a:pt x="1470897" y="10160"/>
                </a:lnTo>
                <a:lnTo>
                  <a:pt x="1473851" y="11430"/>
                </a:lnTo>
                <a:lnTo>
                  <a:pt x="1482509" y="13970"/>
                </a:lnTo>
                <a:lnTo>
                  <a:pt x="1490959" y="17780"/>
                </a:lnTo>
                <a:lnTo>
                  <a:pt x="1499169" y="22860"/>
                </a:lnTo>
                <a:lnTo>
                  <a:pt x="1507158" y="26670"/>
                </a:lnTo>
                <a:lnTo>
                  <a:pt x="1514885" y="31750"/>
                </a:lnTo>
                <a:lnTo>
                  <a:pt x="1522362" y="36830"/>
                </a:lnTo>
                <a:lnTo>
                  <a:pt x="1529555" y="43180"/>
                </a:lnTo>
                <a:lnTo>
                  <a:pt x="1536476" y="48260"/>
                </a:lnTo>
                <a:lnTo>
                  <a:pt x="1543094" y="54610"/>
                </a:lnTo>
                <a:lnTo>
                  <a:pt x="1549397" y="62230"/>
                </a:lnTo>
                <a:lnTo>
                  <a:pt x="1555387" y="68580"/>
                </a:lnTo>
                <a:lnTo>
                  <a:pt x="1580118" y="107950"/>
                </a:lnTo>
                <a:lnTo>
                  <a:pt x="1583930" y="115570"/>
                </a:lnTo>
                <a:lnTo>
                  <a:pt x="1595940" y="156210"/>
                </a:lnTo>
                <a:lnTo>
                  <a:pt x="1596134" y="157480"/>
                </a:lnTo>
                <a:lnTo>
                  <a:pt x="1585616" y="157480"/>
                </a:lnTo>
                <a:lnTo>
                  <a:pt x="1585637" y="158750"/>
                </a:lnTo>
                <a:close/>
              </a:path>
              <a:path w="1598929" h="1121410">
                <a:moveTo>
                  <a:pt x="13203" y="158750"/>
                </a:moveTo>
                <a:lnTo>
                  <a:pt x="13224" y="157480"/>
                </a:lnTo>
                <a:lnTo>
                  <a:pt x="13421" y="157480"/>
                </a:lnTo>
                <a:lnTo>
                  <a:pt x="13203" y="158750"/>
                </a:lnTo>
                <a:close/>
              </a:path>
              <a:path w="1598929" h="1121410">
                <a:moveTo>
                  <a:pt x="1586998" y="167640"/>
                </a:moveTo>
                <a:lnTo>
                  <a:pt x="1586360" y="162560"/>
                </a:lnTo>
                <a:lnTo>
                  <a:pt x="1585616" y="157480"/>
                </a:lnTo>
                <a:lnTo>
                  <a:pt x="1596134" y="157480"/>
                </a:lnTo>
                <a:lnTo>
                  <a:pt x="1596715" y="161290"/>
                </a:lnTo>
                <a:lnTo>
                  <a:pt x="1597386" y="165100"/>
                </a:lnTo>
                <a:lnTo>
                  <a:pt x="1597522" y="166370"/>
                </a:lnTo>
                <a:lnTo>
                  <a:pt x="1586988" y="166370"/>
                </a:lnTo>
                <a:lnTo>
                  <a:pt x="1586998" y="167640"/>
                </a:lnTo>
                <a:close/>
              </a:path>
              <a:path w="1598929" h="1121410">
                <a:moveTo>
                  <a:pt x="11842" y="167640"/>
                </a:moveTo>
                <a:lnTo>
                  <a:pt x="11863" y="166370"/>
                </a:lnTo>
                <a:lnTo>
                  <a:pt x="12004" y="166370"/>
                </a:lnTo>
                <a:lnTo>
                  <a:pt x="11842" y="167640"/>
                </a:lnTo>
                <a:close/>
              </a:path>
              <a:path w="1598929" h="1121410">
                <a:moveTo>
                  <a:pt x="1598664" y="941070"/>
                </a:moveTo>
                <a:lnTo>
                  <a:pt x="1588202" y="941070"/>
                </a:lnTo>
                <a:lnTo>
                  <a:pt x="1588382" y="935990"/>
                </a:lnTo>
                <a:lnTo>
                  <a:pt x="1588382" y="185420"/>
                </a:lnTo>
                <a:lnTo>
                  <a:pt x="1588202" y="180340"/>
                </a:lnTo>
                <a:lnTo>
                  <a:pt x="1587501" y="171450"/>
                </a:lnTo>
                <a:lnTo>
                  <a:pt x="1586988" y="166370"/>
                </a:lnTo>
                <a:lnTo>
                  <a:pt x="1597522" y="166370"/>
                </a:lnTo>
                <a:lnTo>
                  <a:pt x="1597930" y="170180"/>
                </a:lnTo>
                <a:lnTo>
                  <a:pt x="1598359" y="175260"/>
                </a:lnTo>
                <a:lnTo>
                  <a:pt x="1598664" y="180340"/>
                </a:lnTo>
                <a:lnTo>
                  <a:pt x="1598852" y="185420"/>
                </a:lnTo>
                <a:lnTo>
                  <a:pt x="1598852" y="935990"/>
                </a:lnTo>
                <a:lnTo>
                  <a:pt x="1598664" y="941070"/>
                </a:lnTo>
                <a:close/>
              </a:path>
              <a:path w="1598929" h="1121410">
                <a:moveTo>
                  <a:pt x="10711" y="941070"/>
                </a:moveTo>
                <a:lnTo>
                  <a:pt x="10638" y="939800"/>
                </a:lnTo>
                <a:lnTo>
                  <a:pt x="10711" y="941070"/>
                </a:lnTo>
                <a:close/>
              </a:path>
              <a:path w="1598929" h="1121410">
                <a:moveTo>
                  <a:pt x="1569662" y="1032510"/>
                </a:moveTo>
                <a:lnTo>
                  <a:pt x="1557618" y="1032510"/>
                </a:lnTo>
                <a:lnTo>
                  <a:pt x="1562434" y="1024890"/>
                </a:lnTo>
                <a:lnTo>
                  <a:pt x="1566769" y="1017270"/>
                </a:lnTo>
                <a:lnTo>
                  <a:pt x="1570737" y="1009650"/>
                </a:lnTo>
                <a:lnTo>
                  <a:pt x="1574339" y="1000760"/>
                </a:lnTo>
                <a:lnTo>
                  <a:pt x="1577554" y="993140"/>
                </a:lnTo>
                <a:lnTo>
                  <a:pt x="1580381" y="984250"/>
                </a:lnTo>
                <a:lnTo>
                  <a:pt x="1582799" y="976630"/>
                </a:lnTo>
                <a:lnTo>
                  <a:pt x="1584810" y="967740"/>
                </a:lnTo>
                <a:lnTo>
                  <a:pt x="1585637" y="962660"/>
                </a:lnTo>
                <a:lnTo>
                  <a:pt x="1586381" y="958850"/>
                </a:lnTo>
                <a:lnTo>
                  <a:pt x="1586998" y="953770"/>
                </a:lnTo>
                <a:lnTo>
                  <a:pt x="1587522" y="949960"/>
                </a:lnTo>
                <a:lnTo>
                  <a:pt x="1587920" y="944880"/>
                </a:lnTo>
                <a:lnTo>
                  <a:pt x="1588213" y="939800"/>
                </a:lnTo>
                <a:lnTo>
                  <a:pt x="1588202" y="941070"/>
                </a:lnTo>
                <a:lnTo>
                  <a:pt x="1598664" y="941070"/>
                </a:lnTo>
                <a:lnTo>
                  <a:pt x="1598359" y="946150"/>
                </a:lnTo>
                <a:lnTo>
                  <a:pt x="1597930" y="951230"/>
                </a:lnTo>
                <a:lnTo>
                  <a:pt x="1597386" y="955040"/>
                </a:lnTo>
                <a:lnTo>
                  <a:pt x="1596715" y="960120"/>
                </a:lnTo>
                <a:lnTo>
                  <a:pt x="1595940" y="965200"/>
                </a:lnTo>
                <a:lnTo>
                  <a:pt x="1595029" y="969010"/>
                </a:lnTo>
                <a:lnTo>
                  <a:pt x="1592914" y="979170"/>
                </a:lnTo>
                <a:lnTo>
                  <a:pt x="1590349" y="988060"/>
                </a:lnTo>
                <a:lnTo>
                  <a:pt x="1587344" y="996950"/>
                </a:lnTo>
                <a:lnTo>
                  <a:pt x="1583930" y="1005840"/>
                </a:lnTo>
                <a:lnTo>
                  <a:pt x="1580118" y="1013460"/>
                </a:lnTo>
                <a:lnTo>
                  <a:pt x="1575910" y="1022350"/>
                </a:lnTo>
                <a:lnTo>
                  <a:pt x="1571313" y="1029970"/>
                </a:lnTo>
                <a:lnTo>
                  <a:pt x="1569662" y="1032510"/>
                </a:lnTo>
                <a:close/>
              </a:path>
              <a:path w="1598929" h="1121410">
                <a:moveTo>
                  <a:pt x="41949" y="1032510"/>
                </a:moveTo>
                <a:lnTo>
                  <a:pt x="41234" y="1032510"/>
                </a:lnTo>
                <a:lnTo>
                  <a:pt x="41087" y="1031240"/>
                </a:lnTo>
                <a:lnTo>
                  <a:pt x="41949" y="1032510"/>
                </a:lnTo>
                <a:close/>
              </a:path>
              <a:path w="1598929" h="1121410">
                <a:moveTo>
                  <a:pt x="1555387" y="1052830"/>
                </a:moveTo>
                <a:lnTo>
                  <a:pt x="1541565" y="1052830"/>
                </a:lnTo>
                <a:lnTo>
                  <a:pt x="1547397" y="1045210"/>
                </a:lnTo>
                <a:lnTo>
                  <a:pt x="1547230" y="1045210"/>
                </a:lnTo>
                <a:lnTo>
                  <a:pt x="1552738" y="1038860"/>
                </a:lnTo>
                <a:lnTo>
                  <a:pt x="1552591" y="1038860"/>
                </a:lnTo>
                <a:lnTo>
                  <a:pt x="1557753" y="1031240"/>
                </a:lnTo>
                <a:lnTo>
                  <a:pt x="1557618" y="1032510"/>
                </a:lnTo>
                <a:lnTo>
                  <a:pt x="1569662" y="1032510"/>
                </a:lnTo>
                <a:lnTo>
                  <a:pt x="1566360" y="1037590"/>
                </a:lnTo>
                <a:lnTo>
                  <a:pt x="1561051" y="1045210"/>
                </a:lnTo>
                <a:lnTo>
                  <a:pt x="1555387" y="1052830"/>
                </a:lnTo>
                <a:close/>
              </a:path>
              <a:path w="1598929" h="1121410">
                <a:moveTo>
                  <a:pt x="58130" y="1052830"/>
                </a:moveTo>
                <a:lnTo>
                  <a:pt x="57275" y="1052830"/>
                </a:lnTo>
                <a:lnTo>
                  <a:pt x="57108" y="1051560"/>
                </a:lnTo>
                <a:lnTo>
                  <a:pt x="58130" y="1052830"/>
                </a:lnTo>
                <a:close/>
              </a:path>
              <a:path w="1598929" h="1121410">
                <a:moveTo>
                  <a:pt x="1549397" y="1059180"/>
                </a:moveTo>
                <a:lnTo>
                  <a:pt x="1535597" y="1059180"/>
                </a:lnTo>
                <a:lnTo>
                  <a:pt x="1541734" y="1051560"/>
                </a:lnTo>
                <a:lnTo>
                  <a:pt x="1541565" y="1052830"/>
                </a:lnTo>
                <a:lnTo>
                  <a:pt x="1555387" y="1052830"/>
                </a:lnTo>
                <a:lnTo>
                  <a:pt x="1549397" y="1059180"/>
                </a:lnTo>
                <a:close/>
              </a:path>
              <a:path w="1598929" h="1121410">
                <a:moveTo>
                  <a:pt x="64354" y="1059180"/>
                </a:moveTo>
                <a:lnTo>
                  <a:pt x="63244" y="1059180"/>
                </a:lnTo>
                <a:lnTo>
                  <a:pt x="63066" y="1057910"/>
                </a:lnTo>
                <a:lnTo>
                  <a:pt x="64354" y="1059180"/>
                </a:lnTo>
                <a:close/>
              </a:path>
              <a:path w="1598929" h="1121410">
                <a:moveTo>
                  <a:pt x="1519371" y="1085850"/>
                </a:moveTo>
                <a:lnTo>
                  <a:pt x="1501608" y="1085850"/>
                </a:lnTo>
                <a:lnTo>
                  <a:pt x="1509126" y="1080770"/>
                </a:lnTo>
                <a:lnTo>
                  <a:pt x="1508917" y="1080770"/>
                </a:lnTo>
                <a:lnTo>
                  <a:pt x="1516184" y="1075690"/>
                </a:lnTo>
                <a:lnTo>
                  <a:pt x="1515985" y="1075690"/>
                </a:lnTo>
                <a:lnTo>
                  <a:pt x="1522990" y="1070610"/>
                </a:lnTo>
                <a:lnTo>
                  <a:pt x="1522800" y="1070610"/>
                </a:lnTo>
                <a:lnTo>
                  <a:pt x="1529524" y="1064260"/>
                </a:lnTo>
                <a:lnTo>
                  <a:pt x="1529335" y="1064260"/>
                </a:lnTo>
                <a:lnTo>
                  <a:pt x="1535775" y="1057910"/>
                </a:lnTo>
                <a:lnTo>
                  <a:pt x="1535597" y="1059180"/>
                </a:lnTo>
                <a:lnTo>
                  <a:pt x="1549397" y="1059180"/>
                </a:lnTo>
                <a:lnTo>
                  <a:pt x="1543094" y="1065530"/>
                </a:lnTo>
                <a:lnTo>
                  <a:pt x="1536476" y="1071880"/>
                </a:lnTo>
                <a:lnTo>
                  <a:pt x="1529555" y="1078230"/>
                </a:lnTo>
                <a:lnTo>
                  <a:pt x="1522362" y="1083310"/>
                </a:lnTo>
                <a:lnTo>
                  <a:pt x="1519371" y="1085850"/>
                </a:lnTo>
                <a:close/>
              </a:path>
              <a:path w="1598929" h="1121410">
                <a:moveTo>
                  <a:pt x="98962" y="1085850"/>
                </a:moveTo>
                <a:lnTo>
                  <a:pt x="97232" y="1085850"/>
                </a:lnTo>
                <a:lnTo>
                  <a:pt x="97023" y="1084580"/>
                </a:lnTo>
                <a:lnTo>
                  <a:pt x="98962" y="1085850"/>
                </a:lnTo>
                <a:close/>
              </a:path>
              <a:path w="1598929" h="1121410">
                <a:moveTo>
                  <a:pt x="1470897" y="1111250"/>
                </a:moveTo>
                <a:lnTo>
                  <a:pt x="1422124" y="1111250"/>
                </a:lnTo>
                <a:lnTo>
                  <a:pt x="1426815" y="1109980"/>
                </a:lnTo>
                <a:lnTo>
                  <a:pt x="1431202" y="1109980"/>
                </a:lnTo>
                <a:lnTo>
                  <a:pt x="1435820" y="1108710"/>
                </a:lnTo>
                <a:lnTo>
                  <a:pt x="1440144" y="1108710"/>
                </a:lnTo>
                <a:lnTo>
                  <a:pt x="1444688" y="1107440"/>
                </a:lnTo>
                <a:lnTo>
                  <a:pt x="1444500" y="1107440"/>
                </a:lnTo>
                <a:lnTo>
                  <a:pt x="1453463" y="1106170"/>
                </a:lnTo>
                <a:lnTo>
                  <a:pt x="1453212" y="1106170"/>
                </a:lnTo>
                <a:lnTo>
                  <a:pt x="1462007" y="1103630"/>
                </a:lnTo>
                <a:lnTo>
                  <a:pt x="1461767" y="1103630"/>
                </a:lnTo>
                <a:lnTo>
                  <a:pt x="1470374" y="1099820"/>
                </a:lnTo>
                <a:lnTo>
                  <a:pt x="1470133" y="1099820"/>
                </a:lnTo>
                <a:lnTo>
                  <a:pt x="1478551" y="1097280"/>
                </a:lnTo>
                <a:lnTo>
                  <a:pt x="1478311" y="1097280"/>
                </a:lnTo>
                <a:lnTo>
                  <a:pt x="1486520" y="1093470"/>
                </a:lnTo>
                <a:lnTo>
                  <a:pt x="1486289" y="1093470"/>
                </a:lnTo>
                <a:lnTo>
                  <a:pt x="1494289" y="1089660"/>
                </a:lnTo>
                <a:lnTo>
                  <a:pt x="1494060" y="1089660"/>
                </a:lnTo>
                <a:lnTo>
                  <a:pt x="1501828" y="1084580"/>
                </a:lnTo>
                <a:lnTo>
                  <a:pt x="1501608" y="1085850"/>
                </a:lnTo>
                <a:lnTo>
                  <a:pt x="1519371" y="1085850"/>
                </a:lnTo>
                <a:lnTo>
                  <a:pt x="1514885" y="1089660"/>
                </a:lnTo>
                <a:lnTo>
                  <a:pt x="1473851" y="1109980"/>
                </a:lnTo>
                <a:lnTo>
                  <a:pt x="1470897" y="1111250"/>
                </a:lnTo>
                <a:close/>
              </a:path>
              <a:path w="1598929" h="1121410">
                <a:moveTo>
                  <a:pt x="1422982" y="1121410"/>
                </a:moveTo>
                <a:lnTo>
                  <a:pt x="175868" y="1121410"/>
                </a:lnTo>
                <a:lnTo>
                  <a:pt x="171041" y="1120140"/>
                </a:lnTo>
                <a:lnTo>
                  <a:pt x="1427799" y="1120140"/>
                </a:lnTo>
                <a:lnTo>
                  <a:pt x="1422982" y="11214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284154" y="5419752"/>
            <a:ext cx="137096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1594" marR="5080" indent="-4953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迭代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：交付、</a:t>
            </a: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项 </a:t>
            </a: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目收尾，运维</a:t>
            </a:r>
            <a:r>
              <a:rPr dirty="0" sz="1400" spc="5">
                <a:solidFill>
                  <a:srgbClr val="FFFFFF"/>
                </a:solidFill>
                <a:latin typeface="微软雅黑"/>
                <a:cs typeface="微软雅黑"/>
              </a:rPr>
              <a:t>；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35105" y="1745287"/>
            <a:ext cx="9055640" cy="778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897324" y="7581758"/>
            <a:ext cx="5460776" cy="2702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21</a:t>
            </a:fld>
          </a:p>
        </p:txBody>
      </p:sp>
      <p:sp>
        <p:nvSpPr>
          <p:cNvPr id="19" name="object 19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1695" y="836981"/>
            <a:ext cx="2685415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10"/>
              <a:t>T</a:t>
            </a:r>
            <a:r>
              <a:rPr dirty="0" sz="3600" spc="-35"/>
              <a:t>F</a:t>
            </a:r>
            <a:r>
              <a:rPr dirty="0" sz="3600" spc="20"/>
              <a:t>S任务开</a:t>
            </a:r>
            <a:r>
              <a:rPr dirty="0" sz="3600" spc="30"/>
              <a:t>展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1848853" y="3677793"/>
            <a:ext cx="3769518" cy="24666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54398" y="2183807"/>
            <a:ext cx="7110126" cy="69421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387537" y="6635609"/>
            <a:ext cx="4733259" cy="24577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30421" y="2112186"/>
            <a:ext cx="6927118" cy="24112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848853" y="3677793"/>
            <a:ext cx="3769518" cy="2858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30421" y="2112186"/>
            <a:ext cx="6927118" cy="24112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387537" y="6635609"/>
            <a:ext cx="6261170" cy="32518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48853" y="3677793"/>
            <a:ext cx="4985816" cy="37820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30421" y="2112187"/>
            <a:ext cx="9163699" cy="31890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21</a:t>
            </a:fld>
          </a:p>
        </p:txBody>
      </p:sp>
      <p:sp>
        <p:nvSpPr>
          <p:cNvPr id="13" name="object 13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248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53664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 h="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3810">
            <a:solidFill>
              <a:srgbClr val="385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63" y="2655570"/>
            <a:ext cx="0" cy="4771390"/>
          </a:xfrm>
          <a:custGeom>
            <a:avLst/>
            <a:gdLst/>
            <a:ahLst/>
            <a:cxnLst/>
            <a:rect l="l" t="t" r="r" b="b"/>
            <a:pathLst>
              <a:path w="0" h="4771390">
                <a:moveTo>
                  <a:pt x="0" y="0"/>
                </a:moveTo>
                <a:lnTo>
                  <a:pt x="0" y="4771390"/>
                </a:lnTo>
              </a:path>
            </a:pathLst>
          </a:custGeom>
          <a:ln w="3926">
            <a:solidFill>
              <a:srgbClr val="385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26" y="2658112"/>
            <a:ext cx="20096480" cy="0"/>
          </a:xfrm>
          <a:custGeom>
            <a:avLst/>
            <a:gdLst/>
            <a:ahLst/>
            <a:cxnLst/>
            <a:rect l="l" t="t" r="r" b="b"/>
            <a:pathLst>
              <a:path w="20096480" h="0">
                <a:moveTo>
                  <a:pt x="0" y="0"/>
                </a:moveTo>
                <a:lnTo>
                  <a:pt x="20096246" y="0"/>
                </a:lnTo>
              </a:path>
            </a:pathLst>
          </a:custGeom>
          <a:ln w="3926">
            <a:solidFill>
              <a:srgbClr val="385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102137" y="2656149"/>
            <a:ext cx="0" cy="4770755"/>
          </a:xfrm>
          <a:custGeom>
            <a:avLst/>
            <a:gdLst/>
            <a:ahLst/>
            <a:cxnLst/>
            <a:rect l="l" t="t" r="r" b="b"/>
            <a:pathLst>
              <a:path w="0" h="4770755">
                <a:moveTo>
                  <a:pt x="0" y="0"/>
                </a:moveTo>
                <a:lnTo>
                  <a:pt x="0" y="4770598"/>
                </a:lnTo>
              </a:path>
            </a:pathLst>
          </a:custGeom>
          <a:ln w="3926">
            <a:solidFill>
              <a:srgbClr val="385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7428865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 h="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3809">
            <a:solidFill>
              <a:srgbClr val="385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26" y="7424784"/>
            <a:ext cx="20096480" cy="0"/>
          </a:xfrm>
          <a:custGeom>
            <a:avLst/>
            <a:gdLst/>
            <a:ahLst/>
            <a:cxnLst/>
            <a:rect l="l" t="t" r="r" b="b"/>
            <a:pathLst>
              <a:path w="20096480" h="0">
                <a:moveTo>
                  <a:pt x="0" y="0"/>
                </a:moveTo>
                <a:lnTo>
                  <a:pt x="20096246" y="0"/>
                </a:lnTo>
              </a:path>
            </a:pathLst>
          </a:custGeom>
          <a:ln w="3926">
            <a:solidFill>
              <a:srgbClr val="385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26" y="2660076"/>
            <a:ext cx="20096480" cy="4763135"/>
          </a:xfrm>
          <a:prstGeom prst="rect"/>
          <a:solidFill>
            <a:srgbClr val="385622">
              <a:alpha val="50199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87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915"/>
              </a:spcBef>
            </a:pPr>
            <a:r>
              <a:rPr dirty="0" sz="6600" spc="-5">
                <a:solidFill>
                  <a:srgbClr val="FFFFFF"/>
                </a:solidFill>
              </a:rPr>
              <a:t>一、新形势对过程改进的要</a:t>
            </a:r>
            <a:r>
              <a:rPr dirty="0" sz="6600">
                <a:solidFill>
                  <a:srgbClr val="FFFFFF"/>
                </a:solidFill>
              </a:rPr>
              <a:t>求</a:t>
            </a:r>
            <a:endParaRPr sz="6600"/>
          </a:p>
        </p:txBody>
      </p:sp>
      <p:sp>
        <p:nvSpPr>
          <p:cNvPr id="19" name="object 19"/>
          <p:cNvSpPr txBox="1"/>
          <p:nvPr/>
        </p:nvSpPr>
        <p:spPr>
          <a:xfrm>
            <a:off x="16376719" y="10515244"/>
            <a:ext cx="167640" cy="260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 sz="1650">
                <a:latin typeface="Arial"/>
                <a:cs typeface="Arial"/>
              </a:rPr>
              <a:t>3</a:t>
            </a:fld>
            <a:endParaRPr sz="16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1695" y="836981"/>
            <a:ext cx="2685415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10"/>
              <a:t>T</a:t>
            </a:r>
            <a:r>
              <a:rPr dirty="0" sz="3600" spc="-35"/>
              <a:t>F</a:t>
            </a:r>
            <a:r>
              <a:rPr dirty="0" sz="3600" spc="20"/>
              <a:t>S变更管</a:t>
            </a:r>
            <a:r>
              <a:rPr dirty="0" sz="3600" spc="30"/>
              <a:t>理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518782" y="2165683"/>
            <a:ext cx="3604139" cy="7256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18538" y="1984023"/>
            <a:ext cx="8585707" cy="7340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33763" y="2082031"/>
            <a:ext cx="4745824" cy="7995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18538" y="1984023"/>
            <a:ext cx="9353432" cy="79976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39</a:t>
            </a:fld>
          </a:p>
        </p:txBody>
      </p:sp>
      <p:sp>
        <p:nvSpPr>
          <p:cNvPr id="8" name="object 8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1695" y="836981"/>
            <a:ext cx="1764030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10"/>
              <a:t>T</a:t>
            </a:r>
            <a:r>
              <a:rPr dirty="0" sz="3600" spc="-35"/>
              <a:t>F</a:t>
            </a:r>
            <a:r>
              <a:rPr dirty="0" sz="3600" spc="20"/>
              <a:t>S评</a:t>
            </a:r>
            <a:r>
              <a:rPr dirty="0" sz="3600" spc="30"/>
              <a:t>审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5474597" y="5010946"/>
            <a:ext cx="4182909" cy="5263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634352" y="1945071"/>
            <a:ext cx="6600427" cy="2567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783157" y="5232091"/>
            <a:ext cx="5531140" cy="40647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39245" y="1745287"/>
            <a:ext cx="3104397" cy="40262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910959" y="5232091"/>
            <a:ext cx="4999638" cy="35182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6033742"/>
            <a:ext cx="4781006" cy="36451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39</a:t>
            </a:fld>
          </a:p>
        </p:txBody>
      </p:sp>
      <p:sp>
        <p:nvSpPr>
          <p:cNvPr id="10" name="object 10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1695" y="836981"/>
            <a:ext cx="2685415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10"/>
              <a:t>T</a:t>
            </a:r>
            <a:r>
              <a:rPr dirty="0" sz="3600" spc="-35"/>
              <a:t>F</a:t>
            </a:r>
            <a:r>
              <a:rPr dirty="0" sz="3600" spc="20"/>
              <a:t>S问题管</a:t>
            </a:r>
            <a:r>
              <a:rPr dirty="0" sz="3600" spc="30"/>
              <a:t>理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458297" y="2207171"/>
            <a:ext cx="3667373" cy="7625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55192" y="3706693"/>
            <a:ext cx="11240705" cy="625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39</a:t>
            </a:fld>
          </a:p>
        </p:txBody>
      </p:sp>
      <p:sp>
        <p:nvSpPr>
          <p:cNvPr id="6" name="object 6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847" y="679478"/>
            <a:ext cx="4172585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25"/>
              <a:t>度量元与监控指示</a:t>
            </a:r>
            <a:r>
              <a:rPr dirty="0" sz="3600" spc="30"/>
              <a:t>器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235460" y="2831297"/>
            <a:ext cx="3428365" cy="3543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83870" indent="-471805">
              <a:lnSpc>
                <a:spcPct val="100000"/>
              </a:lnSpc>
              <a:spcBef>
                <a:spcPts val="90"/>
              </a:spcBef>
              <a:buFont typeface="Wingdings"/>
              <a:buChar char=""/>
              <a:tabLst>
                <a:tab pos="483234" algn="l"/>
                <a:tab pos="484505" algn="l"/>
              </a:tabLst>
            </a:pPr>
            <a:r>
              <a:rPr dirty="0" sz="3300" spc="-10">
                <a:latin typeface="微软雅黑"/>
                <a:cs typeface="微软雅黑"/>
              </a:rPr>
              <a:t>项目集状态全览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"/>
            </a:pPr>
            <a:endParaRPr sz="3400">
              <a:latin typeface="Times New Roman"/>
              <a:cs typeface="Times New Roman"/>
            </a:endParaRPr>
          </a:p>
          <a:p>
            <a:pPr marL="483870" indent="-471805">
              <a:lnSpc>
                <a:spcPct val="100000"/>
              </a:lnSpc>
              <a:spcBef>
                <a:spcPts val="5"/>
              </a:spcBef>
              <a:buFont typeface="Wingdings"/>
              <a:buChar char=""/>
              <a:tabLst>
                <a:tab pos="483234" algn="l"/>
                <a:tab pos="484505" algn="l"/>
              </a:tabLst>
            </a:pPr>
            <a:r>
              <a:rPr dirty="0" sz="3300" spc="-10">
                <a:solidFill>
                  <a:srgbClr val="AEABAB"/>
                </a:solidFill>
                <a:latin typeface="微软雅黑"/>
                <a:cs typeface="微软雅黑"/>
              </a:rPr>
              <a:t>人员工作负载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"/>
            </a:pPr>
            <a:endParaRPr sz="3400">
              <a:latin typeface="Times New Roman"/>
              <a:cs typeface="Times New Roman"/>
            </a:endParaRPr>
          </a:p>
          <a:p>
            <a:pPr marL="483870" indent="-471805">
              <a:lnSpc>
                <a:spcPct val="100000"/>
              </a:lnSpc>
              <a:spcBef>
                <a:spcPts val="5"/>
              </a:spcBef>
              <a:buFont typeface="Wingdings"/>
              <a:buChar char=""/>
              <a:tabLst>
                <a:tab pos="483234" algn="l"/>
                <a:tab pos="484505" algn="l"/>
              </a:tabLst>
            </a:pPr>
            <a:r>
              <a:rPr dirty="0" sz="3300" spc="-10">
                <a:solidFill>
                  <a:srgbClr val="AEABAB"/>
                </a:solidFill>
                <a:latin typeface="微软雅黑"/>
                <a:cs typeface="微软雅黑"/>
              </a:rPr>
              <a:t>各部门工作进度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"/>
            </a:pPr>
            <a:endParaRPr sz="3400">
              <a:latin typeface="Times New Roman"/>
              <a:cs typeface="Times New Roman"/>
            </a:endParaRPr>
          </a:p>
          <a:p>
            <a:pPr marL="483870" indent="-471805">
              <a:lnSpc>
                <a:spcPct val="100000"/>
              </a:lnSpc>
              <a:spcBef>
                <a:spcPts val="5"/>
              </a:spcBef>
              <a:buFont typeface="Wingdings"/>
              <a:buChar char=""/>
              <a:tabLst>
                <a:tab pos="483234" algn="l"/>
                <a:tab pos="484505" algn="l"/>
              </a:tabLst>
            </a:pPr>
            <a:r>
              <a:rPr dirty="0" sz="3300" spc="-10">
                <a:solidFill>
                  <a:srgbClr val="AEABAB"/>
                </a:solidFill>
                <a:latin typeface="微软雅黑"/>
                <a:cs typeface="微软雅黑"/>
              </a:rPr>
              <a:t>滞后任务</a:t>
            </a:r>
            <a:endParaRPr sz="33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52033" y="1837012"/>
            <a:ext cx="11569910" cy="8908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39</a:t>
            </a:fld>
          </a:p>
        </p:txBody>
      </p:sp>
      <p:sp>
        <p:nvSpPr>
          <p:cNvPr id="6" name="object 6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847" y="692042"/>
            <a:ext cx="4172585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25"/>
              <a:t>度量元与监控指示</a:t>
            </a:r>
            <a:r>
              <a:rPr dirty="0" sz="3600" spc="30"/>
              <a:t>器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03743" y="2982077"/>
            <a:ext cx="3428365" cy="3543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83870" indent="-471805">
              <a:lnSpc>
                <a:spcPct val="100000"/>
              </a:lnSpc>
              <a:spcBef>
                <a:spcPts val="90"/>
              </a:spcBef>
              <a:buFont typeface="Wingdings"/>
              <a:buChar char=""/>
              <a:tabLst>
                <a:tab pos="483234" algn="l"/>
                <a:tab pos="484505" algn="l"/>
              </a:tabLst>
            </a:pPr>
            <a:r>
              <a:rPr dirty="0" sz="3300" spc="-10">
                <a:solidFill>
                  <a:srgbClr val="BEBEBE"/>
                </a:solidFill>
                <a:latin typeface="微软雅黑"/>
                <a:cs typeface="微软雅黑"/>
              </a:rPr>
              <a:t>项目集状态全览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"/>
            </a:pPr>
            <a:endParaRPr sz="3400">
              <a:latin typeface="Times New Roman"/>
              <a:cs typeface="Times New Roman"/>
            </a:endParaRPr>
          </a:p>
          <a:p>
            <a:pPr marL="483870" indent="-471805">
              <a:lnSpc>
                <a:spcPct val="100000"/>
              </a:lnSpc>
              <a:spcBef>
                <a:spcPts val="5"/>
              </a:spcBef>
              <a:buFont typeface="Wingdings"/>
              <a:buChar char=""/>
              <a:tabLst>
                <a:tab pos="483234" algn="l"/>
                <a:tab pos="484505" algn="l"/>
              </a:tabLst>
            </a:pPr>
            <a:r>
              <a:rPr dirty="0" sz="3300" spc="-10">
                <a:latin typeface="微软雅黑"/>
                <a:cs typeface="微软雅黑"/>
              </a:rPr>
              <a:t>人员工作负载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"/>
            </a:pPr>
            <a:endParaRPr sz="3400">
              <a:latin typeface="Times New Roman"/>
              <a:cs typeface="Times New Roman"/>
            </a:endParaRPr>
          </a:p>
          <a:p>
            <a:pPr marL="483870" indent="-471805">
              <a:lnSpc>
                <a:spcPct val="100000"/>
              </a:lnSpc>
              <a:spcBef>
                <a:spcPts val="5"/>
              </a:spcBef>
              <a:buFont typeface="Wingdings"/>
              <a:buChar char=""/>
              <a:tabLst>
                <a:tab pos="483234" algn="l"/>
                <a:tab pos="484505" algn="l"/>
              </a:tabLst>
            </a:pPr>
            <a:r>
              <a:rPr dirty="0" sz="3300" spc="-10">
                <a:solidFill>
                  <a:srgbClr val="AEABAB"/>
                </a:solidFill>
                <a:latin typeface="微软雅黑"/>
                <a:cs typeface="微软雅黑"/>
              </a:rPr>
              <a:t>各部门工作进度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"/>
            </a:pPr>
            <a:endParaRPr sz="3400">
              <a:latin typeface="Times New Roman"/>
              <a:cs typeface="Times New Roman"/>
            </a:endParaRPr>
          </a:p>
          <a:p>
            <a:pPr marL="483870" indent="-471805">
              <a:lnSpc>
                <a:spcPct val="100000"/>
              </a:lnSpc>
              <a:spcBef>
                <a:spcPts val="5"/>
              </a:spcBef>
              <a:buFont typeface="Wingdings"/>
              <a:buChar char=""/>
              <a:tabLst>
                <a:tab pos="483234" algn="l"/>
                <a:tab pos="484505" algn="l"/>
              </a:tabLst>
            </a:pPr>
            <a:r>
              <a:rPr dirty="0" sz="3300" spc="-10">
                <a:solidFill>
                  <a:srgbClr val="AEABAB"/>
                </a:solidFill>
                <a:latin typeface="微软雅黑"/>
                <a:cs typeface="微软雅黑"/>
              </a:rPr>
              <a:t>滞后任务</a:t>
            </a:r>
            <a:endParaRPr sz="33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23780" y="2366000"/>
            <a:ext cx="11612615" cy="7600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39</a:t>
            </a:fld>
          </a:p>
        </p:txBody>
      </p:sp>
      <p:sp>
        <p:nvSpPr>
          <p:cNvPr id="6" name="object 6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847" y="692042"/>
            <a:ext cx="4172585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25"/>
              <a:t>度量元与监控指示</a:t>
            </a:r>
            <a:r>
              <a:rPr dirty="0" sz="3600" spc="30"/>
              <a:t>器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03743" y="2982077"/>
            <a:ext cx="3428365" cy="3543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83870" indent="-471805">
              <a:lnSpc>
                <a:spcPct val="100000"/>
              </a:lnSpc>
              <a:spcBef>
                <a:spcPts val="90"/>
              </a:spcBef>
              <a:buFont typeface="Wingdings"/>
              <a:buChar char=""/>
              <a:tabLst>
                <a:tab pos="483234" algn="l"/>
                <a:tab pos="484505" algn="l"/>
              </a:tabLst>
            </a:pPr>
            <a:r>
              <a:rPr dirty="0" sz="3300" spc="-10">
                <a:solidFill>
                  <a:srgbClr val="BEBEBE"/>
                </a:solidFill>
                <a:latin typeface="微软雅黑"/>
                <a:cs typeface="微软雅黑"/>
              </a:rPr>
              <a:t>项目集状态全览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"/>
            </a:pPr>
            <a:endParaRPr sz="3400">
              <a:latin typeface="Times New Roman"/>
              <a:cs typeface="Times New Roman"/>
            </a:endParaRPr>
          </a:p>
          <a:p>
            <a:pPr marL="483870" indent="-471805">
              <a:lnSpc>
                <a:spcPct val="100000"/>
              </a:lnSpc>
              <a:spcBef>
                <a:spcPts val="5"/>
              </a:spcBef>
              <a:buFont typeface="Wingdings"/>
              <a:buChar char=""/>
              <a:tabLst>
                <a:tab pos="483234" algn="l"/>
                <a:tab pos="484505" algn="l"/>
              </a:tabLst>
            </a:pPr>
            <a:r>
              <a:rPr dirty="0" sz="3300" spc="-10">
                <a:solidFill>
                  <a:srgbClr val="BEBEBE"/>
                </a:solidFill>
                <a:latin typeface="微软雅黑"/>
                <a:cs typeface="微软雅黑"/>
              </a:rPr>
              <a:t>人员工作负载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"/>
            </a:pPr>
            <a:endParaRPr sz="3400">
              <a:latin typeface="Times New Roman"/>
              <a:cs typeface="Times New Roman"/>
            </a:endParaRPr>
          </a:p>
          <a:p>
            <a:pPr marL="483870" indent="-471805">
              <a:lnSpc>
                <a:spcPct val="100000"/>
              </a:lnSpc>
              <a:spcBef>
                <a:spcPts val="5"/>
              </a:spcBef>
              <a:buFont typeface="Wingdings"/>
              <a:buChar char=""/>
              <a:tabLst>
                <a:tab pos="483234" algn="l"/>
                <a:tab pos="484505" algn="l"/>
              </a:tabLst>
            </a:pPr>
            <a:r>
              <a:rPr dirty="0" sz="3300" spc="-10">
                <a:latin typeface="微软雅黑"/>
                <a:cs typeface="微软雅黑"/>
              </a:rPr>
              <a:t>各部门工作进度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"/>
            </a:pPr>
            <a:endParaRPr sz="3400">
              <a:latin typeface="Times New Roman"/>
              <a:cs typeface="Times New Roman"/>
            </a:endParaRPr>
          </a:p>
          <a:p>
            <a:pPr marL="483870" indent="-471805">
              <a:lnSpc>
                <a:spcPct val="100000"/>
              </a:lnSpc>
              <a:spcBef>
                <a:spcPts val="5"/>
              </a:spcBef>
              <a:buFont typeface="Wingdings"/>
              <a:buChar char=""/>
              <a:tabLst>
                <a:tab pos="483234" algn="l"/>
                <a:tab pos="484505" algn="l"/>
              </a:tabLst>
            </a:pPr>
            <a:r>
              <a:rPr dirty="0" sz="3300" spc="-10">
                <a:solidFill>
                  <a:srgbClr val="AEABAB"/>
                </a:solidFill>
                <a:latin typeface="微软雅黑"/>
                <a:cs typeface="微软雅黑"/>
              </a:rPr>
              <a:t>滞后任务</a:t>
            </a:r>
            <a:endParaRPr sz="33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17283" y="2094595"/>
            <a:ext cx="13386817" cy="8256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39</a:t>
            </a:fld>
          </a:p>
        </p:txBody>
      </p:sp>
      <p:sp>
        <p:nvSpPr>
          <p:cNvPr id="6" name="object 6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847" y="692042"/>
            <a:ext cx="4172585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25"/>
              <a:t>度量元与监控指示</a:t>
            </a:r>
            <a:r>
              <a:rPr dirty="0" sz="3600" spc="30"/>
              <a:t>器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03743" y="2982077"/>
            <a:ext cx="3428365" cy="3543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83870" indent="-471805">
              <a:lnSpc>
                <a:spcPct val="100000"/>
              </a:lnSpc>
              <a:spcBef>
                <a:spcPts val="90"/>
              </a:spcBef>
              <a:buFont typeface="Wingdings"/>
              <a:buChar char=""/>
              <a:tabLst>
                <a:tab pos="483234" algn="l"/>
                <a:tab pos="484505" algn="l"/>
              </a:tabLst>
            </a:pPr>
            <a:r>
              <a:rPr dirty="0" sz="3300" spc="-10">
                <a:solidFill>
                  <a:srgbClr val="BEBEBE"/>
                </a:solidFill>
                <a:latin typeface="微软雅黑"/>
                <a:cs typeface="微软雅黑"/>
              </a:rPr>
              <a:t>项目集状态全览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"/>
            </a:pPr>
            <a:endParaRPr sz="3400">
              <a:latin typeface="Times New Roman"/>
              <a:cs typeface="Times New Roman"/>
            </a:endParaRPr>
          </a:p>
          <a:p>
            <a:pPr marL="483870" indent="-471805">
              <a:lnSpc>
                <a:spcPct val="100000"/>
              </a:lnSpc>
              <a:spcBef>
                <a:spcPts val="5"/>
              </a:spcBef>
              <a:buFont typeface="Wingdings"/>
              <a:buChar char=""/>
              <a:tabLst>
                <a:tab pos="483234" algn="l"/>
                <a:tab pos="484505" algn="l"/>
              </a:tabLst>
            </a:pPr>
            <a:r>
              <a:rPr dirty="0" sz="3300" spc="-10">
                <a:solidFill>
                  <a:srgbClr val="BEBEBE"/>
                </a:solidFill>
                <a:latin typeface="微软雅黑"/>
                <a:cs typeface="微软雅黑"/>
              </a:rPr>
              <a:t>人员工作负载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"/>
            </a:pPr>
            <a:endParaRPr sz="3400">
              <a:latin typeface="Times New Roman"/>
              <a:cs typeface="Times New Roman"/>
            </a:endParaRPr>
          </a:p>
          <a:p>
            <a:pPr marL="483870" indent="-471805">
              <a:lnSpc>
                <a:spcPct val="100000"/>
              </a:lnSpc>
              <a:spcBef>
                <a:spcPts val="5"/>
              </a:spcBef>
              <a:buFont typeface="Wingdings"/>
              <a:buChar char=""/>
              <a:tabLst>
                <a:tab pos="483234" algn="l"/>
                <a:tab pos="484505" algn="l"/>
              </a:tabLst>
            </a:pPr>
            <a:r>
              <a:rPr dirty="0" sz="3300" spc="-10">
                <a:solidFill>
                  <a:srgbClr val="A6A6A6"/>
                </a:solidFill>
                <a:latin typeface="微软雅黑"/>
                <a:cs typeface="微软雅黑"/>
              </a:rPr>
              <a:t>各部门工作进度</a:t>
            </a:r>
            <a:endParaRPr sz="33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"/>
            </a:pPr>
            <a:endParaRPr sz="3400">
              <a:latin typeface="Times New Roman"/>
              <a:cs typeface="Times New Roman"/>
            </a:endParaRPr>
          </a:p>
          <a:p>
            <a:pPr marL="483870" indent="-471805">
              <a:lnSpc>
                <a:spcPct val="100000"/>
              </a:lnSpc>
              <a:spcBef>
                <a:spcPts val="5"/>
              </a:spcBef>
              <a:buFont typeface="Wingdings"/>
              <a:buChar char=""/>
              <a:tabLst>
                <a:tab pos="483234" algn="l"/>
                <a:tab pos="484505" algn="l"/>
              </a:tabLst>
            </a:pPr>
            <a:r>
              <a:rPr dirty="0" sz="3300" spc="-10">
                <a:latin typeface="微软雅黑"/>
                <a:cs typeface="微软雅黑"/>
              </a:rPr>
              <a:t>滞后任务</a:t>
            </a:r>
            <a:endParaRPr sz="33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7899" y="2548195"/>
            <a:ext cx="10900191" cy="7791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39</a:t>
            </a:fld>
          </a:p>
        </p:txBody>
      </p:sp>
      <p:sp>
        <p:nvSpPr>
          <p:cNvPr id="6" name="object 6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847" y="760700"/>
            <a:ext cx="2999105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15"/>
              <a:t>DEVOPS</a:t>
            </a:r>
            <a:r>
              <a:rPr dirty="0" sz="3600" spc="-80"/>
              <a:t> </a:t>
            </a:r>
            <a:r>
              <a:rPr dirty="0" sz="3600" spc="25"/>
              <a:t>探</a:t>
            </a:r>
            <a:r>
              <a:rPr dirty="0" sz="3600" spc="30"/>
              <a:t>索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016513" y="2163703"/>
            <a:ext cx="17339786" cy="8325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39</a:t>
            </a:fld>
          </a:p>
        </p:txBody>
      </p:sp>
      <p:sp>
        <p:nvSpPr>
          <p:cNvPr id="5" name="object 5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847" y="760700"/>
            <a:ext cx="2999105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15"/>
              <a:t>DEVOPS</a:t>
            </a:r>
            <a:r>
              <a:rPr dirty="0" sz="3600" spc="-80"/>
              <a:t> </a:t>
            </a:r>
            <a:r>
              <a:rPr dirty="0" sz="3600" spc="25"/>
              <a:t>探</a:t>
            </a:r>
            <a:r>
              <a:rPr dirty="0" sz="3600" spc="30"/>
              <a:t>索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638484" y="1997844"/>
            <a:ext cx="17339786" cy="86234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39</a:t>
            </a:fld>
          </a:p>
        </p:txBody>
      </p:sp>
      <p:sp>
        <p:nvSpPr>
          <p:cNvPr id="5" name="object 5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706689"/>
            <a:ext cx="20104100" cy="601980"/>
          </a:xfrm>
          <a:custGeom>
            <a:avLst/>
            <a:gdLst/>
            <a:ahLst/>
            <a:cxnLst/>
            <a:rect l="l" t="t" r="r" b="b"/>
            <a:pathLst>
              <a:path w="20104100" h="601979">
                <a:moveTo>
                  <a:pt x="0" y="0"/>
                </a:moveTo>
                <a:lnTo>
                  <a:pt x="20104099" y="0"/>
                </a:lnTo>
                <a:lnTo>
                  <a:pt x="20104099" y="601866"/>
                </a:lnTo>
                <a:lnTo>
                  <a:pt x="0" y="601866"/>
                </a:lnTo>
                <a:lnTo>
                  <a:pt x="0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0703559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 h="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5079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17" y="10706100"/>
            <a:ext cx="0" cy="602615"/>
          </a:xfrm>
          <a:custGeom>
            <a:avLst/>
            <a:gdLst/>
            <a:ahLst/>
            <a:cxnLst/>
            <a:rect l="l" t="t" r="r" b="b"/>
            <a:pathLst>
              <a:path w="0" h="602615">
                <a:moveTo>
                  <a:pt x="0" y="0"/>
                </a:moveTo>
                <a:lnTo>
                  <a:pt x="0" y="602456"/>
                </a:lnTo>
              </a:path>
            </a:pathLst>
          </a:custGeom>
          <a:ln w="5235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35" y="10709098"/>
            <a:ext cx="20093940" cy="0"/>
          </a:xfrm>
          <a:custGeom>
            <a:avLst/>
            <a:gdLst/>
            <a:ahLst/>
            <a:cxnLst/>
            <a:rect l="l" t="t" r="r" b="b"/>
            <a:pathLst>
              <a:path w="20093940" h="0">
                <a:moveTo>
                  <a:pt x="0" y="0"/>
                </a:moveTo>
                <a:lnTo>
                  <a:pt x="20093629" y="0"/>
                </a:lnTo>
              </a:path>
            </a:pathLst>
          </a:custGeom>
          <a:ln w="5235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101481" y="10706480"/>
            <a:ext cx="0" cy="602615"/>
          </a:xfrm>
          <a:custGeom>
            <a:avLst/>
            <a:gdLst/>
            <a:ahLst/>
            <a:cxnLst/>
            <a:rect l="l" t="t" r="r" b="b"/>
            <a:pathLst>
              <a:path w="0" h="602615">
                <a:moveTo>
                  <a:pt x="0" y="0"/>
                </a:moveTo>
                <a:lnTo>
                  <a:pt x="0" y="602075"/>
                </a:lnTo>
              </a:path>
            </a:pathLst>
          </a:custGeom>
          <a:ln w="5235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35" y="11305938"/>
            <a:ext cx="20093940" cy="0"/>
          </a:xfrm>
          <a:custGeom>
            <a:avLst/>
            <a:gdLst/>
            <a:ahLst/>
            <a:cxnLst/>
            <a:rect l="l" t="t" r="r" b="b"/>
            <a:pathLst>
              <a:path w="20093940" h="0">
                <a:moveTo>
                  <a:pt x="0" y="0"/>
                </a:moveTo>
                <a:lnTo>
                  <a:pt x="20093629" y="0"/>
                </a:lnTo>
              </a:path>
            </a:pathLst>
          </a:custGeom>
          <a:ln w="5235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82156" y="1694974"/>
            <a:ext cx="17339945" cy="0"/>
          </a:xfrm>
          <a:custGeom>
            <a:avLst/>
            <a:gdLst/>
            <a:ahLst/>
            <a:cxnLst/>
            <a:rect l="l" t="t" r="r" b="b"/>
            <a:pathLst>
              <a:path w="17339945" h="0">
                <a:moveTo>
                  <a:pt x="0" y="0"/>
                </a:moveTo>
                <a:lnTo>
                  <a:pt x="17339786" y="0"/>
                </a:lnTo>
              </a:path>
            </a:pathLst>
          </a:custGeom>
          <a:ln w="6282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86606" y="605550"/>
            <a:ext cx="834764" cy="859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6733" y="926579"/>
            <a:ext cx="785588" cy="594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361093" y="1915093"/>
            <a:ext cx="10848340" cy="0"/>
          </a:xfrm>
          <a:custGeom>
            <a:avLst/>
            <a:gdLst/>
            <a:ahLst/>
            <a:cxnLst/>
            <a:rect l="l" t="t" r="r" b="b"/>
            <a:pathLst>
              <a:path w="10848340" h="0">
                <a:moveTo>
                  <a:pt x="0" y="0"/>
                </a:moveTo>
                <a:lnTo>
                  <a:pt x="10847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61093" y="2367435"/>
            <a:ext cx="10848340" cy="0"/>
          </a:xfrm>
          <a:custGeom>
            <a:avLst/>
            <a:gdLst/>
            <a:ahLst/>
            <a:cxnLst/>
            <a:rect l="l" t="t" r="r" b="b"/>
            <a:pathLst>
              <a:path w="10848340" h="0">
                <a:moveTo>
                  <a:pt x="0" y="0"/>
                </a:moveTo>
                <a:lnTo>
                  <a:pt x="10847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61093" y="1915093"/>
            <a:ext cx="0" cy="9003665"/>
          </a:xfrm>
          <a:custGeom>
            <a:avLst/>
            <a:gdLst/>
            <a:ahLst/>
            <a:cxnLst/>
            <a:rect l="l" t="t" r="r" b="b"/>
            <a:pathLst>
              <a:path w="0" h="9003665">
                <a:moveTo>
                  <a:pt x="0" y="0"/>
                </a:moveTo>
                <a:lnTo>
                  <a:pt x="0" y="900339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235381" y="1915093"/>
            <a:ext cx="0" cy="9003665"/>
          </a:xfrm>
          <a:custGeom>
            <a:avLst/>
            <a:gdLst/>
            <a:ahLst/>
            <a:cxnLst/>
            <a:rect l="l" t="t" r="r" b="b"/>
            <a:pathLst>
              <a:path w="0" h="9003665">
                <a:moveTo>
                  <a:pt x="0" y="0"/>
                </a:moveTo>
                <a:lnTo>
                  <a:pt x="0" y="900339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813283" y="1915093"/>
            <a:ext cx="0" cy="9003665"/>
          </a:xfrm>
          <a:custGeom>
            <a:avLst/>
            <a:gdLst/>
            <a:ahLst/>
            <a:cxnLst/>
            <a:rect l="l" t="t" r="r" b="b"/>
            <a:pathLst>
              <a:path w="0" h="9003665">
                <a:moveTo>
                  <a:pt x="0" y="0"/>
                </a:moveTo>
                <a:lnTo>
                  <a:pt x="0" y="900339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208930" y="1915093"/>
            <a:ext cx="0" cy="9003665"/>
          </a:xfrm>
          <a:custGeom>
            <a:avLst/>
            <a:gdLst/>
            <a:ahLst/>
            <a:cxnLst/>
            <a:rect l="l" t="t" r="r" b="b"/>
            <a:pathLst>
              <a:path w="0" h="9003665">
                <a:moveTo>
                  <a:pt x="0" y="0"/>
                </a:moveTo>
                <a:lnTo>
                  <a:pt x="0" y="900339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361093" y="3367928"/>
            <a:ext cx="10848340" cy="0"/>
          </a:xfrm>
          <a:custGeom>
            <a:avLst/>
            <a:gdLst/>
            <a:ahLst/>
            <a:cxnLst/>
            <a:rect l="l" t="t" r="r" b="b"/>
            <a:pathLst>
              <a:path w="10848340" h="0">
                <a:moveTo>
                  <a:pt x="0" y="0"/>
                </a:moveTo>
                <a:lnTo>
                  <a:pt x="10847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61093" y="5634351"/>
            <a:ext cx="10848340" cy="0"/>
          </a:xfrm>
          <a:custGeom>
            <a:avLst/>
            <a:gdLst/>
            <a:ahLst/>
            <a:cxnLst/>
            <a:rect l="l" t="t" r="r" b="b"/>
            <a:pathLst>
              <a:path w="10848340" h="0">
                <a:moveTo>
                  <a:pt x="0" y="0"/>
                </a:moveTo>
                <a:lnTo>
                  <a:pt x="10847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5381" y="3744880"/>
            <a:ext cx="8973820" cy="0"/>
          </a:xfrm>
          <a:custGeom>
            <a:avLst/>
            <a:gdLst/>
            <a:ahLst/>
            <a:cxnLst/>
            <a:rect l="l" t="t" r="r" b="b"/>
            <a:pathLst>
              <a:path w="8973819" h="0">
                <a:moveTo>
                  <a:pt x="0" y="0"/>
                </a:moveTo>
                <a:lnTo>
                  <a:pt x="8973548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235381" y="4121832"/>
            <a:ext cx="8973820" cy="0"/>
          </a:xfrm>
          <a:custGeom>
            <a:avLst/>
            <a:gdLst/>
            <a:ahLst/>
            <a:cxnLst/>
            <a:rect l="l" t="t" r="r" b="b"/>
            <a:pathLst>
              <a:path w="8973819" h="0">
                <a:moveTo>
                  <a:pt x="0" y="0"/>
                </a:moveTo>
                <a:lnTo>
                  <a:pt x="8973548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235381" y="4880448"/>
            <a:ext cx="8973820" cy="0"/>
          </a:xfrm>
          <a:custGeom>
            <a:avLst/>
            <a:gdLst/>
            <a:ahLst/>
            <a:cxnLst/>
            <a:rect l="l" t="t" r="r" b="b"/>
            <a:pathLst>
              <a:path w="8973819" h="0">
                <a:moveTo>
                  <a:pt x="0" y="0"/>
                </a:moveTo>
                <a:lnTo>
                  <a:pt x="8973548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235381" y="5257400"/>
            <a:ext cx="8973820" cy="0"/>
          </a:xfrm>
          <a:custGeom>
            <a:avLst/>
            <a:gdLst/>
            <a:ahLst/>
            <a:cxnLst/>
            <a:rect l="l" t="t" r="r" b="b"/>
            <a:pathLst>
              <a:path w="8973819" h="0">
                <a:moveTo>
                  <a:pt x="0" y="0"/>
                </a:moveTo>
                <a:lnTo>
                  <a:pt x="8973548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61093" y="7418067"/>
            <a:ext cx="10848340" cy="0"/>
          </a:xfrm>
          <a:custGeom>
            <a:avLst/>
            <a:gdLst/>
            <a:ahLst/>
            <a:cxnLst/>
            <a:rect l="l" t="t" r="r" b="b"/>
            <a:pathLst>
              <a:path w="10848340" h="0">
                <a:moveTo>
                  <a:pt x="0" y="0"/>
                </a:moveTo>
                <a:lnTo>
                  <a:pt x="10847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235381" y="6011304"/>
            <a:ext cx="8973820" cy="0"/>
          </a:xfrm>
          <a:custGeom>
            <a:avLst/>
            <a:gdLst/>
            <a:ahLst/>
            <a:cxnLst/>
            <a:rect l="l" t="t" r="r" b="b"/>
            <a:pathLst>
              <a:path w="8973819" h="0">
                <a:moveTo>
                  <a:pt x="0" y="0"/>
                </a:moveTo>
                <a:lnTo>
                  <a:pt x="8973548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235381" y="6388255"/>
            <a:ext cx="8973820" cy="0"/>
          </a:xfrm>
          <a:custGeom>
            <a:avLst/>
            <a:gdLst/>
            <a:ahLst/>
            <a:cxnLst/>
            <a:rect l="l" t="t" r="r" b="b"/>
            <a:pathLst>
              <a:path w="8973819" h="0">
                <a:moveTo>
                  <a:pt x="0" y="0"/>
                </a:moveTo>
                <a:lnTo>
                  <a:pt x="8973548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235381" y="7041115"/>
            <a:ext cx="8973820" cy="0"/>
          </a:xfrm>
          <a:custGeom>
            <a:avLst/>
            <a:gdLst/>
            <a:ahLst/>
            <a:cxnLst/>
            <a:rect l="l" t="t" r="r" b="b"/>
            <a:pathLst>
              <a:path w="8973819" h="0">
                <a:moveTo>
                  <a:pt x="0" y="0"/>
                </a:moveTo>
                <a:lnTo>
                  <a:pt x="8973548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61093" y="9101785"/>
            <a:ext cx="10848340" cy="0"/>
          </a:xfrm>
          <a:custGeom>
            <a:avLst/>
            <a:gdLst/>
            <a:ahLst/>
            <a:cxnLst/>
            <a:rect l="l" t="t" r="r" b="b"/>
            <a:pathLst>
              <a:path w="10848340" h="0">
                <a:moveTo>
                  <a:pt x="0" y="0"/>
                </a:moveTo>
                <a:lnTo>
                  <a:pt x="10847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235381" y="7795019"/>
            <a:ext cx="8973820" cy="0"/>
          </a:xfrm>
          <a:custGeom>
            <a:avLst/>
            <a:gdLst/>
            <a:ahLst/>
            <a:cxnLst/>
            <a:rect l="l" t="t" r="r" b="b"/>
            <a:pathLst>
              <a:path w="8973819" h="0">
                <a:moveTo>
                  <a:pt x="0" y="0"/>
                </a:moveTo>
                <a:lnTo>
                  <a:pt x="8973548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235381" y="8448402"/>
            <a:ext cx="8973820" cy="0"/>
          </a:xfrm>
          <a:custGeom>
            <a:avLst/>
            <a:gdLst/>
            <a:ahLst/>
            <a:cxnLst/>
            <a:rect l="l" t="t" r="r" b="b"/>
            <a:pathLst>
              <a:path w="8973819" h="0">
                <a:moveTo>
                  <a:pt x="0" y="0"/>
                </a:moveTo>
                <a:lnTo>
                  <a:pt x="8973548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61093" y="9754645"/>
            <a:ext cx="10848340" cy="0"/>
          </a:xfrm>
          <a:custGeom>
            <a:avLst/>
            <a:gdLst/>
            <a:ahLst/>
            <a:cxnLst/>
            <a:rect l="l" t="t" r="r" b="b"/>
            <a:pathLst>
              <a:path w="10848340" h="0">
                <a:moveTo>
                  <a:pt x="0" y="0"/>
                </a:moveTo>
                <a:lnTo>
                  <a:pt x="10847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361093" y="10918483"/>
            <a:ext cx="10848340" cy="0"/>
          </a:xfrm>
          <a:custGeom>
            <a:avLst/>
            <a:gdLst/>
            <a:ahLst/>
            <a:cxnLst/>
            <a:rect l="l" t="t" r="r" b="b"/>
            <a:pathLst>
              <a:path w="10848340" h="0">
                <a:moveTo>
                  <a:pt x="0" y="0"/>
                </a:moveTo>
                <a:lnTo>
                  <a:pt x="10847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/>
              <a:t>39</a:t>
            </a:fld>
          </a:p>
        </p:txBody>
      </p:sp>
      <p:sp>
        <p:nvSpPr>
          <p:cNvPr id="33" name="object 33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34" name="object 34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35" name="object 35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36" name="object 36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37" name="object 37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38" name="object 38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39" name="object 39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40" name="object 40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9716" y="760700"/>
            <a:ext cx="5554980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25"/>
              <a:t>威胁：被大鱼吃、被快鱼</a:t>
            </a:r>
            <a:r>
              <a:rPr dirty="0" sz="3600" spc="30"/>
              <a:t>吃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0897685" y="3283250"/>
            <a:ext cx="7251481" cy="4398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82153" y="3283250"/>
            <a:ext cx="7644155" cy="4366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376719" y="10515244"/>
            <a:ext cx="167640" cy="260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 sz="1650">
                <a:latin typeface="Arial"/>
                <a:cs typeface="Arial"/>
              </a:rPr>
              <a:t>3</a:t>
            </a:fld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0996" y="3562771"/>
            <a:ext cx="5433060" cy="21107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198495" algn="l"/>
              </a:tabLst>
            </a:pPr>
            <a:r>
              <a:rPr dirty="0" sz="13650" spc="30">
                <a:solidFill>
                  <a:srgbClr val="FFFFFF"/>
                </a:solidFill>
                <a:latin typeface="宋体"/>
                <a:cs typeface="宋体"/>
              </a:rPr>
              <a:t>谢</a:t>
            </a:r>
            <a:r>
              <a:rPr dirty="0" sz="13650" spc="30">
                <a:solidFill>
                  <a:srgbClr val="FFFFFF"/>
                </a:solidFill>
                <a:latin typeface="宋体"/>
                <a:cs typeface="宋体"/>
              </a:rPr>
              <a:t>	</a:t>
            </a:r>
            <a:r>
              <a:rPr dirty="0" sz="13650" spc="30">
                <a:solidFill>
                  <a:srgbClr val="FFFFFF"/>
                </a:solidFill>
                <a:latin typeface="宋体"/>
                <a:cs typeface="宋体"/>
              </a:rPr>
              <a:t>谢</a:t>
            </a:r>
            <a:r>
              <a:rPr dirty="0" sz="13650" spc="5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136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3429" y="3525557"/>
            <a:ext cx="1951511" cy="194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108980" y="10808436"/>
            <a:ext cx="27178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5">
                <a:latin typeface="微软雅黑"/>
                <a:cs typeface="微软雅黑"/>
              </a:rPr>
              <a:t>4</a:t>
            </a:r>
            <a:r>
              <a:rPr dirty="0" sz="1650">
                <a:latin typeface="微软雅黑"/>
                <a:cs typeface="微软雅黑"/>
              </a:rPr>
              <a:t>0</a:t>
            </a:r>
            <a:endParaRPr sz="165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9716" y="760700"/>
            <a:ext cx="2469515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25"/>
              <a:t>磨刀</a:t>
            </a:r>
            <a:r>
              <a:rPr dirty="0" sz="3600" spc="-30"/>
              <a:t>V</a:t>
            </a:r>
            <a:r>
              <a:rPr dirty="0" sz="3600" spc="20"/>
              <a:t>S砍</a:t>
            </a:r>
            <a:r>
              <a:rPr dirty="0" sz="3600" spc="30"/>
              <a:t>柴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663595" y="2168726"/>
            <a:ext cx="5087177" cy="4106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90826" y="6669535"/>
            <a:ext cx="6687125" cy="3559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828571" y="6952249"/>
            <a:ext cx="3078440" cy="24137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644580" y="6952249"/>
            <a:ext cx="3283250" cy="23572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314514" y="9690145"/>
            <a:ext cx="1700530" cy="527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300" spc="-10">
                <a:latin typeface="微软雅黑"/>
                <a:cs typeface="微软雅黑"/>
              </a:rPr>
              <a:t>平时练兵</a:t>
            </a:r>
            <a:endParaRPr sz="33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19184" y="9711611"/>
            <a:ext cx="15335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5">
                <a:latin typeface="微软雅黑"/>
                <a:cs typeface="微软雅黑"/>
              </a:rPr>
              <a:t>战能打赢</a:t>
            </a:r>
            <a:endParaRPr sz="29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05002" y="2404953"/>
            <a:ext cx="6325904" cy="38590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376719" y="10515244"/>
            <a:ext cx="167640" cy="260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 sz="1650">
                <a:latin typeface="Arial"/>
                <a:cs typeface="Arial"/>
              </a:rPr>
              <a:t>3</a:t>
            </a:fld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248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53664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 h="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3810">
            <a:solidFill>
              <a:srgbClr val="385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63" y="2655570"/>
            <a:ext cx="0" cy="4771390"/>
          </a:xfrm>
          <a:custGeom>
            <a:avLst/>
            <a:gdLst/>
            <a:ahLst/>
            <a:cxnLst/>
            <a:rect l="l" t="t" r="r" b="b"/>
            <a:pathLst>
              <a:path w="0" h="4771390">
                <a:moveTo>
                  <a:pt x="0" y="0"/>
                </a:moveTo>
                <a:lnTo>
                  <a:pt x="0" y="4771390"/>
                </a:lnTo>
              </a:path>
            </a:pathLst>
          </a:custGeom>
          <a:ln w="3926">
            <a:solidFill>
              <a:srgbClr val="385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26" y="2658112"/>
            <a:ext cx="20096480" cy="0"/>
          </a:xfrm>
          <a:custGeom>
            <a:avLst/>
            <a:gdLst/>
            <a:ahLst/>
            <a:cxnLst/>
            <a:rect l="l" t="t" r="r" b="b"/>
            <a:pathLst>
              <a:path w="20096480" h="0">
                <a:moveTo>
                  <a:pt x="0" y="0"/>
                </a:moveTo>
                <a:lnTo>
                  <a:pt x="20096246" y="0"/>
                </a:lnTo>
              </a:path>
            </a:pathLst>
          </a:custGeom>
          <a:ln w="3926">
            <a:solidFill>
              <a:srgbClr val="385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102137" y="2656149"/>
            <a:ext cx="0" cy="4770755"/>
          </a:xfrm>
          <a:custGeom>
            <a:avLst/>
            <a:gdLst/>
            <a:ahLst/>
            <a:cxnLst/>
            <a:rect l="l" t="t" r="r" b="b"/>
            <a:pathLst>
              <a:path w="0" h="4770755">
                <a:moveTo>
                  <a:pt x="0" y="0"/>
                </a:moveTo>
                <a:lnTo>
                  <a:pt x="0" y="4770598"/>
                </a:lnTo>
              </a:path>
            </a:pathLst>
          </a:custGeom>
          <a:ln w="3926">
            <a:solidFill>
              <a:srgbClr val="385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7428865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 h="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3809">
            <a:solidFill>
              <a:srgbClr val="385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26" y="7424784"/>
            <a:ext cx="20096480" cy="0"/>
          </a:xfrm>
          <a:custGeom>
            <a:avLst/>
            <a:gdLst/>
            <a:ahLst/>
            <a:cxnLst/>
            <a:rect l="l" t="t" r="r" b="b"/>
            <a:pathLst>
              <a:path w="20096480" h="0">
                <a:moveTo>
                  <a:pt x="0" y="0"/>
                </a:moveTo>
                <a:lnTo>
                  <a:pt x="20096246" y="0"/>
                </a:lnTo>
              </a:path>
            </a:pathLst>
          </a:custGeom>
          <a:ln w="3926">
            <a:solidFill>
              <a:srgbClr val="385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26" y="2660076"/>
            <a:ext cx="20096480" cy="4763135"/>
          </a:xfrm>
          <a:prstGeom prst="rect"/>
          <a:solidFill>
            <a:srgbClr val="385622">
              <a:alpha val="50199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87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915"/>
              </a:spcBef>
            </a:pPr>
            <a:r>
              <a:rPr dirty="0" sz="6600" spc="-5">
                <a:solidFill>
                  <a:srgbClr val="FFFFFF"/>
                </a:solidFill>
              </a:rPr>
              <a:t>二、过程持续改进的要素及方法</a:t>
            </a:r>
            <a:r>
              <a:rPr dirty="0" sz="6600">
                <a:solidFill>
                  <a:srgbClr val="FFFFFF"/>
                </a:solidFill>
              </a:rPr>
              <a:t>论</a:t>
            </a:r>
            <a:endParaRPr sz="6600"/>
          </a:p>
        </p:txBody>
      </p:sp>
      <p:sp>
        <p:nvSpPr>
          <p:cNvPr id="19" name="object 19"/>
          <p:cNvSpPr txBox="1"/>
          <p:nvPr/>
        </p:nvSpPr>
        <p:spPr>
          <a:xfrm>
            <a:off x="16376719" y="10515244"/>
            <a:ext cx="167640" cy="260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 sz="1650">
                <a:latin typeface="Arial"/>
                <a:cs typeface="Arial"/>
              </a:rPr>
              <a:t>3</a:t>
            </a:fld>
            <a:endParaRPr sz="16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81695" y="844038"/>
            <a:ext cx="4172585" cy="5791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25" b="1">
                <a:latin typeface="微软雅黑"/>
                <a:cs typeface="微软雅黑"/>
              </a:rPr>
              <a:t>持续改进的关键要</a:t>
            </a:r>
            <a:r>
              <a:rPr dirty="0" sz="3600" spc="30" b="1">
                <a:latin typeface="微软雅黑"/>
                <a:cs typeface="微软雅黑"/>
              </a:rPr>
              <a:t>素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86568" y="1716387"/>
            <a:ext cx="4467225" cy="4467225"/>
          </a:xfrm>
          <a:custGeom>
            <a:avLst/>
            <a:gdLst/>
            <a:ahLst/>
            <a:cxnLst/>
            <a:rect l="l" t="t" r="r" b="b"/>
            <a:pathLst>
              <a:path w="4467225" h="4467225">
                <a:moveTo>
                  <a:pt x="4466879" y="4466879"/>
                </a:moveTo>
                <a:lnTo>
                  <a:pt x="0" y="4466879"/>
                </a:lnTo>
                <a:lnTo>
                  <a:pt x="2232811" y="0"/>
                </a:lnTo>
                <a:lnTo>
                  <a:pt x="4466879" y="4466879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77712" y="1704325"/>
            <a:ext cx="4485005" cy="4485005"/>
          </a:xfrm>
          <a:custGeom>
            <a:avLst/>
            <a:gdLst/>
            <a:ahLst/>
            <a:cxnLst/>
            <a:rect l="l" t="t" r="r" b="b"/>
            <a:pathLst>
              <a:path w="4485005" h="4485005">
                <a:moveTo>
                  <a:pt x="4484522" y="4484523"/>
                </a:moveTo>
                <a:lnTo>
                  <a:pt x="0" y="4484523"/>
                </a:lnTo>
                <a:lnTo>
                  <a:pt x="2242255" y="0"/>
                </a:lnTo>
                <a:lnTo>
                  <a:pt x="2249281" y="14051"/>
                </a:lnTo>
                <a:lnTo>
                  <a:pt x="2237574" y="14051"/>
                </a:lnTo>
                <a:lnTo>
                  <a:pt x="2242255" y="23412"/>
                </a:lnTo>
                <a:lnTo>
                  <a:pt x="16940" y="4474052"/>
                </a:lnTo>
                <a:lnTo>
                  <a:pt x="8469" y="4474052"/>
                </a:lnTo>
                <a:lnTo>
                  <a:pt x="13150" y="4481633"/>
                </a:lnTo>
                <a:lnTo>
                  <a:pt x="4483077" y="4481633"/>
                </a:lnTo>
                <a:lnTo>
                  <a:pt x="4484522" y="4484523"/>
                </a:lnTo>
                <a:close/>
              </a:path>
              <a:path w="4485005" h="4485005">
                <a:moveTo>
                  <a:pt x="2242255" y="23412"/>
                </a:moveTo>
                <a:lnTo>
                  <a:pt x="2237574" y="14051"/>
                </a:lnTo>
                <a:lnTo>
                  <a:pt x="2246935" y="14051"/>
                </a:lnTo>
                <a:lnTo>
                  <a:pt x="2242255" y="23412"/>
                </a:lnTo>
                <a:close/>
              </a:path>
              <a:path w="4485005" h="4485005">
                <a:moveTo>
                  <a:pt x="4471360" y="4481633"/>
                </a:moveTo>
                <a:lnTo>
                  <a:pt x="2242255" y="23412"/>
                </a:lnTo>
                <a:lnTo>
                  <a:pt x="2246935" y="14051"/>
                </a:lnTo>
                <a:lnTo>
                  <a:pt x="2249281" y="14051"/>
                </a:lnTo>
                <a:lnTo>
                  <a:pt x="4479286" y="4474052"/>
                </a:lnTo>
                <a:lnTo>
                  <a:pt x="4476050" y="4474052"/>
                </a:lnTo>
                <a:lnTo>
                  <a:pt x="4471360" y="4481633"/>
                </a:lnTo>
                <a:close/>
              </a:path>
              <a:path w="4485005" h="4485005">
                <a:moveTo>
                  <a:pt x="13150" y="4481633"/>
                </a:moveTo>
                <a:lnTo>
                  <a:pt x="8469" y="4474052"/>
                </a:lnTo>
                <a:lnTo>
                  <a:pt x="16940" y="4474052"/>
                </a:lnTo>
                <a:lnTo>
                  <a:pt x="13150" y="4481633"/>
                </a:lnTo>
                <a:close/>
              </a:path>
              <a:path w="4485005" h="4485005">
                <a:moveTo>
                  <a:pt x="4471360" y="4481633"/>
                </a:moveTo>
                <a:lnTo>
                  <a:pt x="13150" y="4481633"/>
                </a:lnTo>
                <a:lnTo>
                  <a:pt x="16940" y="4474052"/>
                </a:lnTo>
                <a:lnTo>
                  <a:pt x="4467569" y="4474052"/>
                </a:lnTo>
                <a:lnTo>
                  <a:pt x="4471360" y="4481633"/>
                </a:lnTo>
                <a:close/>
              </a:path>
              <a:path w="4485005" h="4485005">
                <a:moveTo>
                  <a:pt x="4483077" y="4481633"/>
                </a:moveTo>
                <a:lnTo>
                  <a:pt x="4471360" y="4481633"/>
                </a:lnTo>
                <a:lnTo>
                  <a:pt x="4476050" y="4474052"/>
                </a:lnTo>
                <a:lnTo>
                  <a:pt x="4479286" y="4474052"/>
                </a:lnTo>
                <a:lnTo>
                  <a:pt x="4483077" y="448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99778" y="3760588"/>
            <a:ext cx="1239520" cy="218059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8800"/>
              </a:lnSpc>
              <a:spcBef>
                <a:spcPts val="95"/>
              </a:spcBef>
            </a:pPr>
            <a:r>
              <a:rPr dirty="0" sz="4750" spc="20" b="0">
                <a:solidFill>
                  <a:srgbClr val="FFFFFF"/>
                </a:solidFill>
                <a:latin typeface="微软雅黑"/>
                <a:cs typeface="微软雅黑"/>
              </a:rPr>
              <a:t>研发 效能</a:t>
            </a:r>
            <a:endParaRPr sz="475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52501" y="6183267"/>
            <a:ext cx="4467225" cy="4468495"/>
          </a:xfrm>
          <a:custGeom>
            <a:avLst/>
            <a:gdLst/>
            <a:ahLst/>
            <a:cxnLst/>
            <a:rect l="l" t="t" r="r" b="b"/>
            <a:pathLst>
              <a:path w="4467225" h="4468495">
                <a:moveTo>
                  <a:pt x="4466879" y="4468136"/>
                </a:moveTo>
                <a:lnTo>
                  <a:pt x="0" y="4468136"/>
                </a:lnTo>
                <a:lnTo>
                  <a:pt x="2234068" y="0"/>
                </a:lnTo>
                <a:lnTo>
                  <a:pt x="4466879" y="4468136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43925" y="6171907"/>
            <a:ext cx="4485005" cy="4485005"/>
          </a:xfrm>
          <a:custGeom>
            <a:avLst/>
            <a:gdLst/>
            <a:ahLst/>
            <a:cxnLst/>
            <a:rect l="l" t="t" r="r" b="b"/>
            <a:pathLst>
              <a:path w="4485005" h="4485005">
                <a:moveTo>
                  <a:pt x="4484512" y="4484522"/>
                </a:moveTo>
                <a:lnTo>
                  <a:pt x="0" y="4484522"/>
                </a:lnTo>
                <a:lnTo>
                  <a:pt x="2242256" y="0"/>
                </a:lnTo>
                <a:lnTo>
                  <a:pt x="2249281" y="14050"/>
                </a:lnTo>
                <a:lnTo>
                  <a:pt x="2237574" y="14050"/>
                </a:lnTo>
                <a:lnTo>
                  <a:pt x="2242255" y="23412"/>
                </a:lnTo>
                <a:lnTo>
                  <a:pt x="16936" y="4474051"/>
                </a:lnTo>
                <a:lnTo>
                  <a:pt x="8470" y="4474051"/>
                </a:lnTo>
                <a:lnTo>
                  <a:pt x="13151" y="4481621"/>
                </a:lnTo>
                <a:lnTo>
                  <a:pt x="4483062" y="4481621"/>
                </a:lnTo>
                <a:lnTo>
                  <a:pt x="4484512" y="4484522"/>
                </a:lnTo>
                <a:close/>
              </a:path>
              <a:path w="4485005" h="4485005">
                <a:moveTo>
                  <a:pt x="2242255" y="23412"/>
                </a:moveTo>
                <a:lnTo>
                  <a:pt x="2237574" y="14050"/>
                </a:lnTo>
                <a:lnTo>
                  <a:pt x="2246936" y="14050"/>
                </a:lnTo>
                <a:lnTo>
                  <a:pt x="2242255" y="23412"/>
                </a:lnTo>
                <a:close/>
              </a:path>
              <a:path w="4485005" h="4485005">
                <a:moveTo>
                  <a:pt x="4471361" y="4481621"/>
                </a:moveTo>
                <a:lnTo>
                  <a:pt x="2242255" y="23412"/>
                </a:lnTo>
                <a:lnTo>
                  <a:pt x="2246936" y="14050"/>
                </a:lnTo>
                <a:lnTo>
                  <a:pt x="2249281" y="14050"/>
                </a:lnTo>
                <a:lnTo>
                  <a:pt x="4479277" y="4474051"/>
                </a:lnTo>
                <a:lnTo>
                  <a:pt x="4476041" y="4474051"/>
                </a:lnTo>
                <a:lnTo>
                  <a:pt x="4471361" y="4481621"/>
                </a:lnTo>
                <a:close/>
              </a:path>
              <a:path w="4485005" h="4485005">
                <a:moveTo>
                  <a:pt x="13151" y="4481621"/>
                </a:moveTo>
                <a:lnTo>
                  <a:pt x="8470" y="4474051"/>
                </a:lnTo>
                <a:lnTo>
                  <a:pt x="16936" y="4474051"/>
                </a:lnTo>
                <a:lnTo>
                  <a:pt x="13151" y="4481621"/>
                </a:lnTo>
                <a:close/>
              </a:path>
              <a:path w="4485005" h="4485005">
                <a:moveTo>
                  <a:pt x="4471361" y="4481621"/>
                </a:moveTo>
                <a:lnTo>
                  <a:pt x="13151" y="4481621"/>
                </a:lnTo>
                <a:lnTo>
                  <a:pt x="16936" y="4474051"/>
                </a:lnTo>
                <a:lnTo>
                  <a:pt x="4467576" y="4474051"/>
                </a:lnTo>
                <a:lnTo>
                  <a:pt x="4471361" y="4481621"/>
                </a:lnTo>
                <a:close/>
              </a:path>
              <a:path w="4485005" h="4485005">
                <a:moveTo>
                  <a:pt x="4483062" y="4481621"/>
                </a:moveTo>
                <a:lnTo>
                  <a:pt x="4471361" y="4481621"/>
                </a:lnTo>
                <a:lnTo>
                  <a:pt x="4476041" y="4474051"/>
                </a:lnTo>
                <a:lnTo>
                  <a:pt x="4479277" y="4474051"/>
                </a:lnTo>
                <a:lnTo>
                  <a:pt x="4483062" y="44816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862336" y="8751808"/>
            <a:ext cx="1847214" cy="148272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4750" spc="25">
                <a:solidFill>
                  <a:srgbClr val="FFFFFF"/>
                </a:solidFill>
                <a:latin typeface="微软雅黑"/>
                <a:cs typeface="微软雅黑"/>
              </a:rPr>
              <a:t>项目管 理工具</a:t>
            </a:r>
            <a:endParaRPr sz="47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86568" y="6183267"/>
            <a:ext cx="4467225" cy="4468495"/>
          </a:xfrm>
          <a:custGeom>
            <a:avLst/>
            <a:gdLst/>
            <a:ahLst/>
            <a:cxnLst/>
            <a:rect l="l" t="t" r="r" b="b"/>
            <a:pathLst>
              <a:path w="4467225" h="4468495">
                <a:moveTo>
                  <a:pt x="2232811" y="4468136"/>
                </a:moveTo>
                <a:lnTo>
                  <a:pt x="0" y="0"/>
                </a:lnTo>
                <a:lnTo>
                  <a:pt x="4466879" y="0"/>
                </a:lnTo>
                <a:lnTo>
                  <a:pt x="2232811" y="446813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77712" y="6178377"/>
            <a:ext cx="4485005" cy="4485005"/>
          </a:xfrm>
          <a:custGeom>
            <a:avLst/>
            <a:gdLst/>
            <a:ahLst/>
            <a:cxnLst/>
            <a:rect l="l" t="t" r="r" b="b"/>
            <a:pathLst>
              <a:path w="4485005" h="4485005">
                <a:moveTo>
                  <a:pt x="2242255" y="4484523"/>
                </a:moveTo>
                <a:lnTo>
                  <a:pt x="0" y="0"/>
                </a:lnTo>
                <a:lnTo>
                  <a:pt x="4484511" y="0"/>
                </a:lnTo>
                <a:lnTo>
                  <a:pt x="4483066" y="2889"/>
                </a:lnTo>
                <a:lnTo>
                  <a:pt x="13150" y="2889"/>
                </a:lnTo>
                <a:lnTo>
                  <a:pt x="8469" y="10470"/>
                </a:lnTo>
                <a:lnTo>
                  <a:pt x="16940" y="10470"/>
                </a:lnTo>
                <a:lnTo>
                  <a:pt x="2242255" y="4461110"/>
                </a:lnTo>
                <a:lnTo>
                  <a:pt x="2237574" y="4470471"/>
                </a:lnTo>
                <a:lnTo>
                  <a:pt x="2249281" y="4470471"/>
                </a:lnTo>
                <a:lnTo>
                  <a:pt x="2242255" y="4484523"/>
                </a:lnTo>
                <a:close/>
              </a:path>
              <a:path w="4485005" h="4485005">
                <a:moveTo>
                  <a:pt x="16940" y="10470"/>
                </a:moveTo>
                <a:lnTo>
                  <a:pt x="8469" y="10470"/>
                </a:lnTo>
                <a:lnTo>
                  <a:pt x="13150" y="2889"/>
                </a:lnTo>
                <a:lnTo>
                  <a:pt x="16940" y="10470"/>
                </a:lnTo>
                <a:close/>
              </a:path>
              <a:path w="4485005" h="4485005">
                <a:moveTo>
                  <a:pt x="4467569" y="10470"/>
                </a:moveTo>
                <a:lnTo>
                  <a:pt x="16940" y="10470"/>
                </a:lnTo>
                <a:lnTo>
                  <a:pt x="13150" y="2889"/>
                </a:lnTo>
                <a:lnTo>
                  <a:pt x="4471360" y="2889"/>
                </a:lnTo>
                <a:lnTo>
                  <a:pt x="4467569" y="10470"/>
                </a:lnTo>
                <a:close/>
              </a:path>
              <a:path w="4485005" h="4485005">
                <a:moveTo>
                  <a:pt x="2249281" y="4470471"/>
                </a:moveTo>
                <a:lnTo>
                  <a:pt x="2246935" y="4470471"/>
                </a:lnTo>
                <a:lnTo>
                  <a:pt x="2242255" y="4461110"/>
                </a:lnTo>
                <a:lnTo>
                  <a:pt x="4471360" y="2889"/>
                </a:lnTo>
                <a:lnTo>
                  <a:pt x="4476050" y="10470"/>
                </a:lnTo>
                <a:lnTo>
                  <a:pt x="4479276" y="10470"/>
                </a:lnTo>
                <a:lnTo>
                  <a:pt x="2249281" y="4470471"/>
                </a:lnTo>
                <a:close/>
              </a:path>
              <a:path w="4485005" h="4485005">
                <a:moveTo>
                  <a:pt x="4479276" y="10470"/>
                </a:moveTo>
                <a:lnTo>
                  <a:pt x="4476050" y="10470"/>
                </a:lnTo>
                <a:lnTo>
                  <a:pt x="4471360" y="2889"/>
                </a:lnTo>
                <a:lnTo>
                  <a:pt x="4483066" y="2889"/>
                </a:lnTo>
                <a:lnTo>
                  <a:pt x="4479276" y="10470"/>
                </a:lnTo>
                <a:close/>
              </a:path>
              <a:path w="4485005" h="4485005">
                <a:moveTo>
                  <a:pt x="2246935" y="4470471"/>
                </a:moveTo>
                <a:lnTo>
                  <a:pt x="2237574" y="4470471"/>
                </a:lnTo>
                <a:lnTo>
                  <a:pt x="2242255" y="4461110"/>
                </a:lnTo>
                <a:lnTo>
                  <a:pt x="2246935" y="44704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378846" y="6330069"/>
            <a:ext cx="1282065" cy="2256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7800"/>
              </a:lnSpc>
              <a:spcBef>
                <a:spcPts val="100"/>
              </a:spcBef>
            </a:pPr>
            <a:r>
              <a:rPr dirty="0" sz="4950" spc="-5">
                <a:solidFill>
                  <a:srgbClr val="FFFFFF"/>
                </a:solidFill>
                <a:latin typeface="微软雅黑"/>
                <a:cs typeface="微软雅黑"/>
              </a:rPr>
              <a:t>个人 团队</a:t>
            </a:r>
            <a:endParaRPr sz="495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019380" y="6183267"/>
            <a:ext cx="4468495" cy="4468495"/>
          </a:xfrm>
          <a:custGeom>
            <a:avLst/>
            <a:gdLst/>
            <a:ahLst/>
            <a:cxnLst/>
            <a:rect l="l" t="t" r="r" b="b"/>
            <a:pathLst>
              <a:path w="4468494" h="4468495">
                <a:moveTo>
                  <a:pt x="4468136" y="4468136"/>
                </a:moveTo>
                <a:lnTo>
                  <a:pt x="0" y="4468136"/>
                </a:lnTo>
                <a:lnTo>
                  <a:pt x="2234068" y="0"/>
                </a:lnTo>
                <a:lnTo>
                  <a:pt x="4468136" y="446813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011495" y="6171907"/>
            <a:ext cx="4485005" cy="4485005"/>
          </a:xfrm>
          <a:custGeom>
            <a:avLst/>
            <a:gdLst/>
            <a:ahLst/>
            <a:cxnLst/>
            <a:rect l="l" t="t" r="r" b="b"/>
            <a:pathLst>
              <a:path w="4485005" h="4485005">
                <a:moveTo>
                  <a:pt x="4484523" y="4484522"/>
                </a:moveTo>
                <a:lnTo>
                  <a:pt x="0" y="4484522"/>
                </a:lnTo>
                <a:lnTo>
                  <a:pt x="2242256" y="0"/>
                </a:lnTo>
                <a:lnTo>
                  <a:pt x="2249281" y="14050"/>
                </a:lnTo>
                <a:lnTo>
                  <a:pt x="2237575" y="14050"/>
                </a:lnTo>
                <a:lnTo>
                  <a:pt x="2242261" y="23421"/>
                </a:lnTo>
                <a:lnTo>
                  <a:pt x="16936" y="4474051"/>
                </a:lnTo>
                <a:lnTo>
                  <a:pt x="8470" y="4474051"/>
                </a:lnTo>
                <a:lnTo>
                  <a:pt x="13151" y="4481621"/>
                </a:lnTo>
                <a:lnTo>
                  <a:pt x="4483072" y="4481621"/>
                </a:lnTo>
                <a:lnTo>
                  <a:pt x="4484523" y="4484522"/>
                </a:lnTo>
                <a:close/>
              </a:path>
              <a:path w="4485005" h="4485005">
                <a:moveTo>
                  <a:pt x="2242261" y="23421"/>
                </a:moveTo>
                <a:lnTo>
                  <a:pt x="2237575" y="14050"/>
                </a:lnTo>
                <a:lnTo>
                  <a:pt x="2246946" y="14050"/>
                </a:lnTo>
                <a:lnTo>
                  <a:pt x="2242261" y="23421"/>
                </a:lnTo>
                <a:close/>
              </a:path>
              <a:path w="4485005" h="4485005">
                <a:moveTo>
                  <a:pt x="4471371" y="4481621"/>
                </a:moveTo>
                <a:lnTo>
                  <a:pt x="2242261" y="23421"/>
                </a:lnTo>
                <a:lnTo>
                  <a:pt x="2246946" y="14050"/>
                </a:lnTo>
                <a:lnTo>
                  <a:pt x="2249281" y="14050"/>
                </a:lnTo>
                <a:lnTo>
                  <a:pt x="4479287" y="4474051"/>
                </a:lnTo>
                <a:lnTo>
                  <a:pt x="4476052" y="4474051"/>
                </a:lnTo>
                <a:lnTo>
                  <a:pt x="4471371" y="4481621"/>
                </a:lnTo>
                <a:close/>
              </a:path>
              <a:path w="4485005" h="4485005">
                <a:moveTo>
                  <a:pt x="13151" y="4481621"/>
                </a:moveTo>
                <a:lnTo>
                  <a:pt x="8470" y="4474051"/>
                </a:lnTo>
                <a:lnTo>
                  <a:pt x="16936" y="4474051"/>
                </a:lnTo>
                <a:lnTo>
                  <a:pt x="13151" y="4481621"/>
                </a:lnTo>
                <a:close/>
              </a:path>
              <a:path w="4485005" h="4485005">
                <a:moveTo>
                  <a:pt x="4471371" y="4481621"/>
                </a:moveTo>
                <a:lnTo>
                  <a:pt x="13151" y="4481621"/>
                </a:lnTo>
                <a:lnTo>
                  <a:pt x="16936" y="4474051"/>
                </a:lnTo>
                <a:lnTo>
                  <a:pt x="4467586" y="4474051"/>
                </a:lnTo>
                <a:lnTo>
                  <a:pt x="4471371" y="4481621"/>
                </a:lnTo>
                <a:close/>
              </a:path>
              <a:path w="4485005" h="4485005">
                <a:moveTo>
                  <a:pt x="4483072" y="4481621"/>
                </a:moveTo>
                <a:lnTo>
                  <a:pt x="4471371" y="4481621"/>
                </a:lnTo>
                <a:lnTo>
                  <a:pt x="4476052" y="4474051"/>
                </a:lnTo>
                <a:lnTo>
                  <a:pt x="4479287" y="4474051"/>
                </a:lnTo>
                <a:lnTo>
                  <a:pt x="4483072" y="44816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1633574" y="9116194"/>
            <a:ext cx="1239520" cy="7537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750" spc="25">
                <a:solidFill>
                  <a:srgbClr val="FFFFFF"/>
                </a:solidFill>
                <a:latin typeface="微软雅黑"/>
                <a:cs typeface="微软雅黑"/>
              </a:rPr>
              <a:t>技术</a:t>
            </a:r>
            <a:endParaRPr sz="475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1169" y="1733978"/>
            <a:ext cx="5038725" cy="8946515"/>
          </a:xfrm>
          <a:custGeom>
            <a:avLst/>
            <a:gdLst/>
            <a:ahLst/>
            <a:cxnLst/>
            <a:rect l="l" t="t" r="r" b="b"/>
            <a:pathLst>
              <a:path w="5038725" h="8946515">
                <a:moveTo>
                  <a:pt x="702386" y="8946324"/>
                </a:moveTo>
                <a:lnTo>
                  <a:pt x="0" y="8591989"/>
                </a:lnTo>
                <a:lnTo>
                  <a:pt x="4336203" y="0"/>
                </a:lnTo>
                <a:lnTo>
                  <a:pt x="5038590" y="355591"/>
                </a:lnTo>
                <a:lnTo>
                  <a:pt x="702386" y="8946324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63735" y="1727486"/>
            <a:ext cx="5053330" cy="8960485"/>
          </a:xfrm>
          <a:custGeom>
            <a:avLst/>
            <a:gdLst/>
            <a:ahLst/>
            <a:cxnLst/>
            <a:rect l="l" t="t" r="r" b="b"/>
            <a:pathLst>
              <a:path w="5053330" h="8960485">
                <a:moveTo>
                  <a:pt x="711590" y="8960376"/>
                </a:moveTo>
                <a:lnTo>
                  <a:pt x="0" y="8601173"/>
                </a:lnTo>
                <a:lnTo>
                  <a:pt x="4341742" y="0"/>
                </a:lnTo>
                <a:lnTo>
                  <a:pt x="4360348" y="9392"/>
                </a:lnTo>
                <a:lnTo>
                  <a:pt x="4348736" y="9392"/>
                </a:lnTo>
                <a:lnTo>
                  <a:pt x="4341701" y="11706"/>
                </a:lnTo>
                <a:lnTo>
                  <a:pt x="4346377" y="14066"/>
                </a:lnTo>
                <a:lnTo>
                  <a:pt x="15258" y="8594188"/>
                </a:lnTo>
                <a:lnTo>
                  <a:pt x="9392" y="8594188"/>
                </a:lnTo>
                <a:lnTo>
                  <a:pt x="11706" y="8601226"/>
                </a:lnTo>
                <a:lnTo>
                  <a:pt x="23334" y="8601226"/>
                </a:lnTo>
                <a:lnTo>
                  <a:pt x="706966" y="8946309"/>
                </a:lnTo>
                <a:lnTo>
                  <a:pt x="704606" y="8950984"/>
                </a:lnTo>
                <a:lnTo>
                  <a:pt x="716332" y="8950984"/>
                </a:lnTo>
                <a:lnTo>
                  <a:pt x="711590" y="8960376"/>
                </a:lnTo>
                <a:close/>
              </a:path>
              <a:path w="5053330" h="8960485">
                <a:moveTo>
                  <a:pt x="4346377" y="14066"/>
                </a:moveTo>
                <a:lnTo>
                  <a:pt x="4341701" y="11706"/>
                </a:lnTo>
                <a:lnTo>
                  <a:pt x="4348736" y="9392"/>
                </a:lnTo>
                <a:lnTo>
                  <a:pt x="4346377" y="14066"/>
                </a:lnTo>
                <a:close/>
              </a:path>
              <a:path w="5053330" h="8960485">
                <a:moveTo>
                  <a:pt x="5039265" y="363828"/>
                </a:moveTo>
                <a:lnTo>
                  <a:pt x="4346377" y="14066"/>
                </a:lnTo>
                <a:lnTo>
                  <a:pt x="4348736" y="9392"/>
                </a:lnTo>
                <a:lnTo>
                  <a:pt x="4360348" y="9392"/>
                </a:lnTo>
                <a:lnTo>
                  <a:pt x="5053229" y="359151"/>
                </a:lnTo>
                <a:lnTo>
                  <a:pt x="5041626" y="359151"/>
                </a:lnTo>
                <a:lnTo>
                  <a:pt x="5039265" y="363828"/>
                </a:lnTo>
                <a:close/>
              </a:path>
              <a:path w="5053330" h="8960485">
                <a:moveTo>
                  <a:pt x="5043940" y="366187"/>
                </a:moveTo>
                <a:lnTo>
                  <a:pt x="5039265" y="363828"/>
                </a:lnTo>
                <a:lnTo>
                  <a:pt x="5041626" y="359151"/>
                </a:lnTo>
                <a:lnTo>
                  <a:pt x="5043940" y="366187"/>
                </a:lnTo>
                <a:close/>
              </a:path>
              <a:path w="5053330" h="8960485">
                <a:moveTo>
                  <a:pt x="5049807" y="366187"/>
                </a:moveTo>
                <a:lnTo>
                  <a:pt x="5043940" y="366187"/>
                </a:lnTo>
                <a:lnTo>
                  <a:pt x="5041626" y="359151"/>
                </a:lnTo>
                <a:lnTo>
                  <a:pt x="5053229" y="359151"/>
                </a:lnTo>
                <a:lnTo>
                  <a:pt x="5049807" y="366187"/>
                </a:lnTo>
                <a:close/>
              </a:path>
              <a:path w="5053330" h="8960485">
                <a:moveTo>
                  <a:pt x="716332" y="8950984"/>
                </a:moveTo>
                <a:lnTo>
                  <a:pt x="704606" y="8950984"/>
                </a:lnTo>
                <a:lnTo>
                  <a:pt x="711643" y="8948669"/>
                </a:lnTo>
                <a:lnTo>
                  <a:pt x="706966" y="8946309"/>
                </a:lnTo>
                <a:lnTo>
                  <a:pt x="5039265" y="363828"/>
                </a:lnTo>
                <a:lnTo>
                  <a:pt x="5043940" y="366187"/>
                </a:lnTo>
                <a:lnTo>
                  <a:pt x="5049807" y="366187"/>
                </a:lnTo>
                <a:lnTo>
                  <a:pt x="716332" y="8950984"/>
                </a:lnTo>
                <a:close/>
              </a:path>
              <a:path w="5053330" h="8960485">
                <a:moveTo>
                  <a:pt x="11706" y="8601226"/>
                </a:moveTo>
                <a:lnTo>
                  <a:pt x="9392" y="8594188"/>
                </a:lnTo>
                <a:lnTo>
                  <a:pt x="14067" y="8596548"/>
                </a:lnTo>
                <a:lnTo>
                  <a:pt x="11706" y="8601226"/>
                </a:lnTo>
                <a:close/>
              </a:path>
              <a:path w="5053330" h="8960485">
                <a:moveTo>
                  <a:pt x="14067" y="8596548"/>
                </a:moveTo>
                <a:lnTo>
                  <a:pt x="9392" y="8594188"/>
                </a:lnTo>
                <a:lnTo>
                  <a:pt x="15258" y="8594188"/>
                </a:lnTo>
                <a:lnTo>
                  <a:pt x="14067" y="8596548"/>
                </a:lnTo>
                <a:close/>
              </a:path>
              <a:path w="5053330" h="8960485">
                <a:moveTo>
                  <a:pt x="23334" y="8601226"/>
                </a:moveTo>
                <a:lnTo>
                  <a:pt x="11706" y="8601226"/>
                </a:lnTo>
                <a:lnTo>
                  <a:pt x="14067" y="8596548"/>
                </a:lnTo>
                <a:lnTo>
                  <a:pt x="23334" y="8601226"/>
                </a:lnTo>
                <a:close/>
              </a:path>
              <a:path w="5053330" h="8960485">
                <a:moveTo>
                  <a:pt x="704606" y="8950984"/>
                </a:moveTo>
                <a:lnTo>
                  <a:pt x="706966" y="8946309"/>
                </a:lnTo>
                <a:lnTo>
                  <a:pt x="711643" y="8948669"/>
                </a:lnTo>
                <a:lnTo>
                  <a:pt x="704606" y="8950984"/>
                </a:lnTo>
                <a:close/>
              </a:path>
            </a:pathLst>
          </a:custGeom>
          <a:solidFill>
            <a:srgbClr val="3856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 rot="1620000">
            <a:off x="7584551" y="4230187"/>
            <a:ext cx="750300" cy="529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170"/>
              </a:lnSpc>
            </a:pPr>
            <a:r>
              <a:rPr dirty="0" sz="4150" spc="20">
                <a:solidFill>
                  <a:srgbClr val="FFFFFF"/>
                </a:solidFill>
                <a:latin typeface="微软雅黑"/>
                <a:cs typeface="微软雅黑"/>
              </a:rPr>
              <a:t>过</a:t>
            </a:r>
            <a:endParaRPr sz="415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 rot="1620000">
            <a:off x="7018327" y="5351882"/>
            <a:ext cx="750300" cy="529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170"/>
              </a:lnSpc>
            </a:pPr>
            <a:r>
              <a:rPr dirty="0" sz="4150" spc="20">
                <a:solidFill>
                  <a:srgbClr val="FFFFFF"/>
                </a:solidFill>
                <a:latin typeface="微软雅黑"/>
                <a:cs typeface="微软雅黑"/>
              </a:rPr>
              <a:t>程</a:t>
            </a:r>
            <a:endParaRPr sz="415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 rot="1620000">
            <a:off x="6452114" y="6473587"/>
            <a:ext cx="750300" cy="529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170"/>
              </a:lnSpc>
            </a:pPr>
            <a:r>
              <a:rPr dirty="0" sz="4150" spc="20">
                <a:solidFill>
                  <a:srgbClr val="FFFFFF"/>
                </a:solidFill>
                <a:latin typeface="微软雅黑"/>
                <a:cs typeface="微软雅黑"/>
              </a:rPr>
              <a:t>体</a:t>
            </a:r>
            <a:endParaRPr sz="415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 rot="1620000">
            <a:off x="5885901" y="7595280"/>
            <a:ext cx="750300" cy="529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170"/>
              </a:lnSpc>
            </a:pPr>
            <a:r>
              <a:rPr dirty="0" sz="4150" spc="20">
                <a:solidFill>
                  <a:srgbClr val="FFFFFF"/>
                </a:solidFill>
                <a:latin typeface="微软雅黑"/>
                <a:cs typeface="微软雅黑"/>
              </a:rPr>
              <a:t>系</a:t>
            </a:r>
            <a:endParaRPr sz="4150">
              <a:latin typeface="微软雅黑"/>
              <a:cs typeface="微软雅黑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445336" y="1726439"/>
            <a:ext cx="5012690" cy="8959215"/>
          </a:xfrm>
          <a:custGeom>
            <a:avLst/>
            <a:gdLst/>
            <a:ahLst/>
            <a:cxnLst/>
            <a:rect l="l" t="t" r="r" b="b"/>
            <a:pathLst>
              <a:path w="5012690" h="8959215">
                <a:moveTo>
                  <a:pt x="4308559" y="8958889"/>
                </a:moveTo>
                <a:lnTo>
                  <a:pt x="0" y="351821"/>
                </a:lnTo>
                <a:lnTo>
                  <a:pt x="703643" y="0"/>
                </a:lnTo>
                <a:lnTo>
                  <a:pt x="5012203" y="8607067"/>
                </a:lnTo>
                <a:lnTo>
                  <a:pt x="4308559" y="8958889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438907" y="1719476"/>
            <a:ext cx="5025390" cy="8973185"/>
          </a:xfrm>
          <a:custGeom>
            <a:avLst/>
            <a:gdLst/>
            <a:ahLst/>
            <a:cxnLst/>
            <a:rect l="l" t="t" r="r" b="b"/>
            <a:pathLst>
              <a:path w="5025390" h="8973185">
                <a:moveTo>
                  <a:pt x="4312298" y="8972742"/>
                </a:moveTo>
                <a:lnTo>
                  <a:pt x="0" y="356764"/>
                </a:lnTo>
                <a:lnTo>
                  <a:pt x="712815" y="0"/>
                </a:lnTo>
                <a:lnTo>
                  <a:pt x="717506" y="9371"/>
                </a:lnTo>
                <a:lnTo>
                  <a:pt x="705801" y="9371"/>
                </a:lnTo>
                <a:lnTo>
                  <a:pt x="708143" y="14050"/>
                </a:lnTo>
                <a:lnTo>
                  <a:pt x="23408" y="356753"/>
                </a:lnTo>
                <a:lnTo>
                  <a:pt x="11713" y="356764"/>
                </a:lnTo>
                <a:lnTo>
                  <a:pt x="9370" y="363779"/>
                </a:lnTo>
                <a:lnTo>
                  <a:pt x="15233" y="363779"/>
                </a:lnTo>
                <a:lnTo>
                  <a:pt x="4316972" y="8958690"/>
                </a:lnTo>
                <a:lnTo>
                  <a:pt x="4312286" y="8961036"/>
                </a:lnTo>
                <a:lnTo>
                  <a:pt x="4319314" y="8963371"/>
                </a:lnTo>
                <a:lnTo>
                  <a:pt x="4331022" y="8963371"/>
                </a:lnTo>
                <a:lnTo>
                  <a:pt x="4312298" y="8972742"/>
                </a:lnTo>
                <a:close/>
              </a:path>
              <a:path w="5025390" h="8973185">
                <a:moveTo>
                  <a:pt x="708143" y="14050"/>
                </a:moveTo>
                <a:lnTo>
                  <a:pt x="705801" y="9371"/>
                </a:lnTo>
                <a:lnTo>
                  <a:pt x="712827" y="11706"/>
                </a:lnTo>
                <a:lnTo>
                  <a:pt x="708143" y="14050"/>
                </a:lnTo>
                <a:close/>
              </a:path>
              <a:path w="5025390" h="8973185">
                <a:moveTo>
                  <a:pt x="5011063" y="8611294"/>
                </a:moveTo>
                <a:lnTo>
                  <a:pt x="708143" y="14050"/>
                </a:lnTo>
                <a:lnTo>
                  <a:pt x="712827" y="11706"/>
                </a:lnTo>
                <a:lnTo>
                  <a:pt x="705801" y="9371"/>
                </a:lnTo>
                <a:lnTo>
                  <a:pt x="717506" y="9371"/>
                </a:lnTo>
                <a:lnTo>
                  <a:pt x="5021598" y="8608952"/>
                </a:lnTo>
                <a:lnTo>
                  <a:pt x="5015743" y="8608952"/>
                </a:lnTo>
                <a:lnTo>
                  <a:pt x="5011063" y="8611294"/>
                </a:lnTo>
                <a:close/>
              </a:path>
              <a:path w="5025390" h="8973185">
                <a:moveTo>
                  <a:pt x="9370" y="363779"/>
                </a:moveTo>
                <a:lnTo>
                  <a:pt x="11716" y="356753"/>
                </a:lnTo>
                <a:lnTo>
                  <a:pt x="14058" y="361432"/>
                </a:lnTo>
                <a:lnTo>
                  <a:pt x="9370" y="363779"/>
                </a:lnTo>
                <a:close/>
              </a:path>
              <a:path w="5025390" h="8973185">
                <a:moveTo>
                  <a:pt x="14058" y="361432"/>
                </a:moveTo>
                <a:lnTo>
                  <a:pt x="11716" y="356753"/>
                </a:lnTo>
                <a:lnTo>
                  <a:pt x="23408" y="356753"/>
                </a:lnTo>
                <a:lnTo>
                  <a:pt x="14058" y="361432"/>
                </a:lnTo>
                <a:close/>
              </a:path>
              <a:path w="5025390" h="8973185">
                <a:moveTo>
                  <a:pt x="15233" y="363779"/>
                </a:moveTo>
                <a:lnTo>
                  <a:pt x="9370" y="363779"/>
                </a:lnTo>
                <a:lnTo>
                  <a:pt x="14058" y="361432"/>
                </a:lnTo>
                <a:lnTo>
                  <a:pt x="15233" y="363779"/>
                </a:lnTo>
                <a:close/>
              </a:path>
              <a:path w="5025390" h="8973185">
                <a:moveTo>
                  <a:pt x="5013407" y="8615978"/>
                </a:moveTo>
                <a:lnTo>
                  <a:pt x="5011063" y="8611294"/>
                </a:lnTo>
                <a:lnTo>
                  <a:pt x="5015743" y="8608952"/>
                </a:lnTo>
                <a:lnTo>
                  <a:pt x="5013407" y="8615978"/>
                </a:lnTo>
                <a:close/>
              </a:path>
              <a:path w="5025390" h="8973185">
                <a:moveTo>
                  <a:pt x="5025115" y="8615978"/>
                </a:moveTo>
                <a:lnTo>
                  <a:pt x="5013407" y="8615978"/>
                </a:lnTo>
                <a:lnTo>
                  <a:pt x="5015743" y="8608952"/>
                </a:lnTo>
                <a:lnTo>
                  <a:pt x="5021598" y="8608952"/>
                </a:lnTo>
                <a:lnTo>
                  <a:pt x="5025115" y="8615978"/>
                </a:lnTo>
                <a:close/>
              </a:path>
              <a:path w="5025390" h="8973185">
                <a:moveTo>
                  <a:pt x="4331022" y="8963371"/>
                </a:moveTo>
                <a:lnTo>
                  <a:pt x="4319314" y="8963371"/>
                </a:lnTo>
                <a:lnTo>
                  <a:pt x="4316972" y="8958690"/>
                </a:lnTo>
                <a:lnTo>
                  <a:pt x="5011063" y="8611294"/>
                </a:lnTo>
                <a:lnTo>
                  <a:pt x="5013407" y="8615978"/>
                </a:lnTo>
                <a:lnTo>
                  <a:pt x="5025115" y="8615978"/>
                </a:lnTo>
                <a:lnTo>
                  <a:pt x="4331022" y="8963371"/>
                </a:lnTo>
                <a:close/>
              </a:path>
              <a:path w="5025390" h="8973185">
                <a:moveTo>
                  <a:pt x="4319314" y="8963371"/>
                </a:moveTo>
                <a:lnTo>
                  <a:pt x="4312286" y="8961036"/>
                </a:lnTo>
                <a:lnTo>
                  <a:pt x="4316972" y="8958690"/>
                </a:lnTo>
                <a:lnTo>
                  <a:pt x="4319314" y="8963371"/>
                </a:lnTo>
                <a:close/>
              </a:path>
            </a:pathLst>
          </a:custGeom>
          <a:solidFill>
            <a:srgbClr val="3856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 rot="20040000">
            <a:off x="11864450" y="4508075"/>
            <a:ext cx="743116" cy="525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135"/>
              </a:lnSpc>
            </a:pPr>
            <a:r>
              <a:rPr dirty="0" sz="4100" spc="30">
                <a:solidFill>
                  <a:srgbClr val="FFFFFF"/>
                </a:solidFill>
                <a:latin typeface="微软雅黑"/>
                <a:cs typeface="微软雅黑"/>
              </a:rPr>
              <a:t>价</a:t>
            </a:r>
            <a:endParaRPr sz="4100">
              <a:latin typeface="微软雅黑"/>
              <a:cs typeface="微软雅黑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376719" y="10515244"/>
            <a:ext cx="167640" cy="260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 sz="1650">
                <a:latin typeface="Arial"/>
                <a:cs typeface="Arial"/>
              </a:rPr>
              <a:t>3</a:t>
            </a:fld>
            <a:endParaRPr sz="16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 rot="20040000">
            <a:off x="12708016" y="6193523"/>
            <a:ext cx="743116" cy="525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135"/>
              </a:lnSpc>
            </a:pPr>
            <a:r>
              <a:rPr dirty="0" sz="4100" spc="30">
                <a:solidFill>
                  <a:srgbClr val="FFFFFF"/>
                </a:solidFill>
                <a:latin typeface="微软雅黑"/>
                <a:cs typeface="微软雅黑"/>
              </a:rPr>
              <a:t>值</a:t>
            </a:r>
            <a:endParaRPr sz="41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 rot="20040000">
            <a:off x="13551581" y="7878969"/>
            <a:ext cx="743116" cy="525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135"/>
              </a:lnSpc>
            </a:pPr>
            <a:r>
              <a:rPr dirty="0" sz="4100" spc="30">
                <a:solidFill>
                  <a:srgbClr val="FFFFFF"/>
                </a:solidFill>
                <a:latin typeface="微软雅黑"/>
                <a:cs typeface="微软雅黑"/>
              </a:rPr>
              <a:t>观</a:t>
            </a:r>
            <a:endParaRPr sz="4100">
              <a:latin typeface="微软雅黑"/>
              <a:cs typeface="微软雅黑"/>
            </a:endParaRPr>
          </a:p>
        </p:txBody>
      </p:sp>
      <p:sp>
        <p:nvSpPr>
          <p:cNvPr id="26" name="object 26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7" name="object 27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8" name="object 28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9" name="object 29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30" name="object 30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31" name="object 31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32" name="object 32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33" name="object 33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34" name="object 34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4910" y="797286"/>
            <a:ext cx="3251200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25"/>
              <a:t>过程改进的目</a:t>
            </a:r>
            <a:r>
              <a:rPr dirty="0" sz="3600" spc="30"/>
              <a:t>的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123894" y="3848627"/>
            <a:ext cx="7145655" cy="527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300" spc="-10" b="1">
                <a:latin typeface="微软雅黑"/>
                <a:cs typeface="微软雅黑"/>
              </a:rPr>
              <a:t>多：服务多、项目多、项目经济收入多</a:t>
            </a:r>
            <a:endParaRPr sz="33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23894" y="4903569"/>
            <a:ext cx="6307455" cy="527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300" spc="-10" b="1">
                <a:latin typeface="微软雅黑"/>
                <a:cs typeface="微软雅黑"/>
              </a:rPr>
              <a:t>快：快速完成、快速交付，不拖期</a:t>
            </a:r>
            <a:endParaRPr sz="33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23894" y="5958510"/>
            <a:ext cx="5888990" cy="527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300" spc="-10" b="1">
                <a:latin typeface="微软雅黑"/>
                <a:cs typeface="微软雅黑"/>
              </a:rPr>
              <a:t>好：质量好，客户用户满意度高</a:t>
            </a:r>
            <a:endParaRPr sz="33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23894" y="7013452"/>
            <a:ext cx="5469890" cy="527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300" spc="-10" b="1">
                <a:latin typeface="微软雅黑"/>
                <a:cs typeface="微软雅黑"/>
              </a:rPr>
              <a:t>省：省时间、省资源、省成本</a:t>
            </a:r>
            <a:endParaRPr sz="33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411411" y="4742054"/>
            <a:ext cx="1636395" cy="1637664"/>
          </a:xfrm>
          <a:custGeom>
            <a:avLst/>
            <a:gdLst/>
            <a:ahLst/>
            <a:cxnLst/>
            <a:rect l="l" t="t" r="r" b="b"/>
            <a:pathLst>
              <a:path w="1636395" h="1637664">
                <a:moveTo>
                  <a:pt x="817986" y="1637227"/>
                </a:moveTo>
                <a:lnTo>
                  <a:pt x="817986" y="1227606"/>
                </a:lnTo>
                <a:lnTo>
                  <a:pt x="0" y="1227606"/>
                </a:lnTo>
                <a:lnTo>
                  <a:pt x="408365" y="819242"/>
                </a:lnTo>
                <a:lnTo>
                  <a:pt x="0" y="409621"/>
                </a:lnTo>
                <a:lnTo>
                  <a:pt x="817986" y="409621"/>
                </a:lnTo>
                <a:lnTo>
                  <a:pt x="817986" y="0"/>
                </a:lnTo>
                <a:lnTo>
                  <a:pt x="1635972" y="819242"/>
                </a:lnTo>
                <a:lnTo>
                  <a:pt x="817986" y="1637227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398416" y="4729970"/>
            <a:ext cx="1657350" cy="1662430"/>
          </a:xfrm>
          <a:custGeom>
            <a:avLst/>
            <a:gdLst/>
            <a:ahLst/>
            <a:cxnLst/>
            <a:rect l="l" t="t" r="r" b="b"/>
            <a:pathLst>
              <a:path w="1657350" h="1662429">
                <a:moveTo>
                  <a:pt x="825765" y="421819"/>
                </a:moveTo>
                <a:lnTo>
                  <a:pt x="825765" y="0"/>
                </a:lnTo>
                <a:lnTo>
                  <a:pt x="838403" y="12638"/>
                </a:lnTo>
                <a:lnTo>
                  <a:pt x="836236" y="12638"/>
                </a:lnTo>
                <a:lnTo>
                  <a:pt x="827304" y="16345"/>
                </a:lnTo>
                <a:lnTo>
                  <a:pt x="836236" y="25276"/>
                </a:lnTo>
                <a:lnTo>
                  <a:pt x="836236" y="416584"/>
                </a:lnTo>
                <a:lnTo>
                  <a:pt x="831000" y="416584"/>
                </a:lnTo>
                <a:lnTo>
                  <a:pt x="825765" y="421819"/>
                </a:lnTo>
                <a:close/>
              </a:path>
              <a:path w="1657350" h="1662429">
                <a:moveTo>
                  <a:pt x="836236" y="25276"/>
                </a:moveTo>
                <a:lnTo>
                  <a:pt x="827304" y="16345"/>
                </a:lnTo>
                <a:lnTo>
                  <a:pt x="836236" y="12638"/>
                </a:lnTo>
                <a:lnTo>
                  <a:pt x="836236" y="25276"/>
                </a:lnTo>
                <a:close/>
              </a:path>
              <a:path w="1657350" h="1662429">
                <a:moveTo>
                  <a:pt x="1641955" y="830995"/>
                </a:moveTo>
                <a:lnTo>
                  <a:pt x="836236" y="25276"/>
                </a:lnTo>
                <a:lnTo>
                  <a:pt x="836236" y="12638"/>
                </a:lnTo>
                <a:lnTo>
                  <a:pt x="838403" y="12638"/>
                </a:lnTo>
                <a:lnTo>
                  <a:pt x="1653060" y="827294"/>
                </a:lnTo>
                <a:lnTo>
                  <a:pt x="1645656" y="827294"/>
                </a:lnTo>
                <a:lnTo>
                  <a:pt x="1641955" y="830995"/>
                </a:lnTo>
                <a:close/>
              </a:path>
              <a:path w="1657350" h="1662429">
                <a:moveTo>
                  <a:pt x="414411" y="830995"/>
                </a:moveTo>
                <a:lnTo>
                  <a:pt x="0" y="416584"/>
                </a:lnTo>
                <a:lnTo>
                  <a:pt x="825765" y="416584"/>
                </a:lnTo>
                <a:lnTo>
                  <a:pt x="825765" y="418112"/>
                </a:lnTo>
                <a:lnTo>
                  <a:pt x="16334" y="418112"/>
                </a:lnTo>
                <a:lnTo>
                  <a:pt x="12638" y="427055"/>
                </a:lnTo>
                <a:lnTo>
                  <a:pt x="25276" y="427055"/>
                </a:lnTo>
                <a:lnTo>
                  <a:pt x="425525" y="827294"/>
                </a:lnTo>
                <a:lnTo>
                  <a:pt x="418112" y="827294"/>
                </a:lnTo>
                <a:lnTo>
                  <a:pt x="414411" y="830995"/>
                </a:lnTo>
                <a:close/>
              </a:path>
              <a:path w="1657350" h="1662429">
                <a:moveTo>
                  <a:pt x="836236" y="421819"/>
                </a:moveTo>
                <a:lnTo>
                  <a:pt x="825765" y="421819"/>
                </a:lnTo>
                <a:lnTo>
                  <a:pt x="831000" y="416584"/>
                </a:lnTo>
                <a:lnTo>
                  <a:pt x="836236" y="416584"/>
                </a:lnTo>
                <a:lnTo>
                  <a:pt x="836236" y="421819"/>
                </a:lnTo>
                <a:close/>
              </a:path>
              <a:path w="1657350" h="1662429">
                <a:moveTo>
                  <a:pt x="25276" y="427055"/>
                </a:moveTo>
                <a:lnTo>
                  <a:pt x="12638" y="427055"/>
                </a:lnTo>
                <a:lnTo>
                  <a:pt x="16334" y="418112"/>
                </a:lnTo>
                <a:lnTo>
                  <a:pt x="25276" y="427055"/>
                </a:lnTo>
                <a:close/>
              </a:path>
              <a:path w="1657350" h="1662429">
                <a:moveTo>
                  <a:pt x="836236" y="427055"/>
                </a:moveTo>
                <a:lnTo>
                  <a:pt x="25276" y="427055"/>
                </a:lnTo>
                <a:lnTo>
                  <a:pt x="16334" y="418112"/>
                </a:lnTo>
                <a:lnTo>
                  <a:pt x="825765" y="418112"/>
                </a:lnTo>
                <a:lnTo>
                  <a:pt x="825765" y="421819"/>
                </a:lnTo>
                <a:lnTo>
                  <a:pt x="836236" y="421819"/>
                </a:lnTo>
                <a:lnTo>
                  <a:pt x="836236" y="427055"/>
                </a:lnTo>
                <a:close/>
              </a:path>
              <a:path w="1657350" h="1662429">
                <a:moveTo>
                  <a:pt x="418112" y="834697"/>
                </a:moveTo>
                <a:lnTo>
                  <a:pt x="414416" y="830990"/>
                </a:lnTo>
                <a:lnTo>
                  <a:pt x="418112" y="827294"/>
                </a:lnTo>
                <a:lnTo>
                  <a:pt x="418112" y="834697"/>
                </a:lnTo>
                <a:close/>
              </a:path>
              <a:path w="1657350" h="1662429">
                <a:moveTo>
                  <a:pt x="425514" y="834697"/>
                </a:moveTo>
                <a:lnTo>
                  <a:pt x="418112" y="834697"/>
                </a:lnTo>
                <a:lnTo>
                  <a:pt x="418112" y="827294"/>
                </a:lnTo>
                <a:lnTo>
                  <a:pt x="425525" y="827294"/>
                </a:lnTo>
                <a:lnTo>
                  <a:pt x="429216" y="830995"/>
                </a:lnTo>
                <a:lnTo>
                  <a:pt x="425514" y="834697"/>
                </a:lnTo>
                <a:close/>
              </a:path>
              <a:path w="1657350" h="1662429">
                <a:moveTo>
                  <a:pt x="1645656" y="834697"/>
                </a:moveTo>
                <a:lnTo>
                  <a:pt x="1641960" y="830990"/>
                </a:lnTo>
                <a:lnTo>
                  <a:pt x="1645656" y="827294"/>
                </a:lnTo>
                <a:lnTo>
                  <a:pt x="1645656" y="834697"/>
                </a:lnTo>
                <a:close/>
              </a:path>
              <a:path w="1657350" h="1662429">
                <a:moveTo>
                  <a:pt x="1653050" y="834697"/>
                </a:moveTo>
                <a:lnTo>
                  <a:pt x="1645656" y="834697"/>
                </a:lnTo>
                <a:lnTo>
                  <a:pt x="1645656" y="827294"/>
                </a:lnTo>
                <a:lnTo>
                  <a:pt x="1653060" y="827294"/>
                </a:lnTo>
                <a:lnTo>
                  <a:pt x="1656751" y="830995"/>
                </a:lnTo>
                <a:lnTo>
                  <a:pt x="1653050" y="834697"/>
                </a:lnTo>
                <a:close/>
              </a:path>
              <a:path w="1657350" h="1662429">
                <a:moveTo>
                  <a:pt x="825765" y="1245407"/>
                </a:moveTo>
                <a:lnTo>
                  <a:pt x="0" y="1245407"/>
                </a:lnTo>
                <a:lnTo>
                  <a:pt x="414411" y="830995"/>
                </a:lnTo>
                <a:lnTo>
                  <a:pt x="418112" y="834697"/>
                </a:lnTo>
                <a:lnTo>
                  <a:pt x="425514" y="834697"/>
                </a:lnTo>
                <a:lnTo>
                  <a:pt x="25276" y="1234936"/>
                </a:lnTo>
                <a:lnTo>
                  <a:pt x="12638" y="1234936"/>
                </a:lnTo>
                <a:lnTo>
                  <a:pt x="16334" y="1243878"/>
                </a:lnTo>
                <a:lnTo>
                  <a:pt x="825765" y="1243878"/>
                </a:lnTo>
                <a:lnTo>
                  <a:pt x="825765" y="1245407"/>
                </a:lnTo>
                <a:close/>
              </a:path>
              <a:path w="1657350" h="1662429">
                <a:moveTo>
                  <a:pt x="838403" y="1649352"/>
                </a:moveTo>
                <a:lnTo>
                  <a:pt x="836236" y="1649352"/>
                </a:lnTo>
                <a:lnTo>
                  <a:pt x="836236" y="1636714"/>
                </a:lnTo>
                <a:lnTo>
                  <a:pt x="1641955" y="830995"/>
                </a:lnTo>
                <a:lnTo>
                  <a:pt x="1645656" y="834697"/>
                </a:lnTo>
                <a:lnTo>
                  <a:pt x="1653050" y="834697"/>
                </a:lnTo>
                <a:lnTo>
                  <a:pt x="838403" y="1649352"/>
                </a:lnTo>
                <a:close/>
              </a:path>
              <a:path w="1657350" h="1662429">
                <a:moveTo>
                  <a:pt x="16334" y="1243878"/>
                </a:moveTo>
                <a:lnTo>
                  <a:pt x="12638" y="1234936"/>
                </a:lnTo>
                <a:lnTo>
                  <a:pt x="25276" y="1234936"/>
                </a:lnTo>
                <a:lnTo>
                  <a:pt x="16334" y="1243878"/>
                </a:lnTo>
                <a:close/>
              </a:path>
              <a:path w="1657350" h="1662429">
                <a:moveTo>
                  <a:pt x="825765" y="1243878"/>
                </a:moveTo>
                <a:lnTo>
                  <a:pt x="16334" y="1243878"/>
                </a:lnTo>
                <a:lnTo>
                  <a:pt x="25276" y="1234936"/>
                </a:lnTo>
                <a:lnTo>
                  <a:pt x="836236" y="1234936"/>
                </a:lnTo>
                <a:lnTo>
                  <a:pt x="836236" y="1240171"/>
                </a:lnTo>
                <a:lnTo>
                  <a:pt x="825765" y="1240171"/>
                </a:lnTo>
                <a:lnTo>
                  <a:pt x="825765" y="1243878"/>
                </a:lnTo>
                <a:close/>
              </a:path>
              <a:path w="1657350" h="1662429">
                <a:moveTo>
                  <a:pt x="825765" y="1661991"/>
                </a:moveTo>
                <a:lnTo>
                  <a:pt x="825765" y="1240171"/>
                </a:lnTo>
                <a:lnTo>
                  <a:pt x="831000" y="1245407"/>
                </a:lnTo>
                <a:lnTo>
                  <a:pt x="836236" y="1245407"/>
                </a:lnTo>
                <a:lnTo>
                  <a:pt x="836236" y="1636714"/>
                </a:lnTo>
                <a:lnTo>
                  <a:pt x="827304" y="1645646"/>
                </a:lnTo>
                <a:lnTo>
                  <a:pt x="836236" y="1649352"/>
                </a:lnTo>
                <a:lnTo>
                  <a:pt x="838403" y="1649352"/>
                </a:lnTo>
                <a:lnTo>
                  <a:pt x="825765" y="1661991"/>
                </a:lnTo>
                <a:close/>
              </a:path>
              <a:path w="1657350" h="1662429">
                <a:moveTo>
                  <a:pt x="836236" y="1245407"/>
                </a:moveTo>
                <a:lnTo>
                  <a:pt x="831000" y="1245407"/>
                </a:lnTo>
                <a:lnTo>
                  <a:pt x="825765" y="1240171"/>
                </a:lnTo>
                <a:lnTo>
                  <a:pt x="836236" y="1240171"/>
                </a:lnTo>
                <a:lnTo>
                  <a:pt x="836236" y="1245407"/>
                </a:lnTo>
                <a:close/>
              </a:path>
              <a:path w="1657350" h="1662429">
                <a:moveTo>
                  <a:pt x="836236" y="1649352"/>
                </a:moveTo>
                <a:lnTo>
                  <a:pt x="827304" y="1645646"/>
                </a:lnTo>
                <a:lnTo>
                  <a:pt x="836236" y="1636714"/>
                </a:lnTo>
                <a:lnTo>
                  <a:pt x="836236" y="1649352"/>
                </a:lnTo>
                <a:close/>
              </a:path>
            </a:pathLst>
          </a:custGeom>
          <a:solidFill>
            <a:srgbClr val="3856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873084" y="4054745"/>
            <a:ext cx="3340100" cy="2983230"/>
          </a:xfrm>
          <a:custGeom>
            <a:avLst/>
            <a:gdLst/>
            <a:ahLst/>
            <a:cxnLst/>
            <a:rect l="l" t="t" r="r" b="b"/>
            <a:pathLst>
              <a:path w="3340100" h="2983229">
                <a:moveTo>
                  <a:pt x="2593428" y="2982945"/>
                </a:moveTo>
                <a:lnTo>
                  <a:pt x="745108" y="2982945"/>
                </a:lnTo>
                <a:lnTo>
                  <a:pt x="0" y="1491472"/>
                </a:lnTo>
                <a:lnTo>
                  <a:pt x="745108" y="0"/>
                </a:lnTo>
                <a:lnTo>
                  <a:pt x="2593428" y="0"/>
                </a:lnTo>
                <a:lnTo>
                  <a:pt x="3339793" y="1491472"/>
                </a:lnTo>
                <a:lnTo>
                  <a:pt x="2593428" y="2982945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866865" y="4049876"/>
            <a:ext cx="3352165" cy="2993390"/>
          </a:xfrm>
          <a:custGeom>
            <a:avLst/>
            <a:gdLst/>
            <a:ahLst/>
            <a:cxnLst/>
            <a:rect l="l" t="t" r="r" b="b"/>
            <a:pathLst>
              <a:path w="3352165" h="2993390">
                <a:moveTo>
                  <a:pt x="2603461" y="2993301"/>
                </a:moveTo>
                <a:lnTo>
                  <a:pt x="748322" y="2993301"/>
                </a:lnTo>
                <a:lnTo>
                  <a:pt x="0" y="1496645"/>
                </a:lnTo>
                <a:lnTo>
                  <a:pt x="748322" y="0"/>
                </a:lnTo>
                <a:lnTo>
                  <a:pt x="2603461" y="0"/>
                </a:lnTo>
                <a:lnTo>
                  <a:pt x="2607246" y="7570"/>
                </a:lnTo>
                <a:lnTo>
                  <a:pt x="756239" y="7570"/>
                </a:lnTo>
                <a:lnTo>
                  <a:pt x="751557" y="10470"/>
                </a:lnTo>
                <a:lnTo>
                  <a:pt x="754789" y="10470"/>
                </a:lnTo>
                <a:lnTo>
                  <a:pt x="12873" y="1494310"/>
                </a:lnTo>
                <a:lnTo>
                  <a:pt x="10533" y="1494310"/>
                </a:lnTo>
                <a:lnTo>
                  <a:pt x="10533" y="1498991"/>
                </a:lnTo>
                <a:lnTo>
                  <a:pt x="12873" y="1498991"/>
                </a:lnTo>
                <a:lnTo>
                  <a:pt x="754789" y="2982830"/>
                </a:lnTo>
                <a:lnTo>
                  <a:pt x="751557" y="2982830"/>
                </a:lnTo>
                <a:lnTo>
                  <a:pt x="756239" y="2985731"/>
                </a:lnTo>
                <a:lnTo>
                  <a:pt x="2607246" y="2985731"/>
                </a:lnTo>
                <a:lnTo>
                  <a:pt x="2603461" y="2993301"/>
                </a:lnTo>
                <a:close/>
              </a:path>
              <a:path w="3352165" h="2993390">
                <a:moveTo>
                  <a:pt x="754789" y="10470"/>
                </a:moveTo>
                <a:lnTo>
                  <a:pt x="751557" y="10470"/>
                </a:lnTo>
                <a:lnTo>
                  <a:pt x="756239" y="7570"/>
                </a:lnTo>
                <a:lnTo>
                  <a:pt x="754789" y="10470"/>
                </a:lnTo>
                <a:close/>
              </a:path>
              <a:path w="3352165" h="2993390">
                <a:moveTo>
                  <a:pt x="2596994" y="10470"/>
                </a:moveTo>
                <a:lnTo>
                  <a:pt x="754789" y="10470"/>
                </a:lnTo>
                <a:lnTo>
                  <a:pt x="756239" y="7570"/>
                </a:lnTo>
                <a:lnTo>
                  <a:pt x="2595544" y="7570"/>
                </a:lnTo>
                <a:lnTo>
                  <a:pt x="2596994" y="10470"/>
                </a:lnTo>
                <a:close/>
              </a:path>
              <a:path w="3352165" h="2993390">
                <a:moveTo>
                  <a:pt x="3340078" y="1496650"/>
                </a:moveTo>
                <a:lnTo>
                  <a:pt x="2595544" y="7570"/>
                </a:lnTo>
                <a:lnTo>
                  <a:pt x="2600224" y="10470"/>
                </a:lnTo>
                <a:lnTo>
                  <a:pt x="2608696" y="10470"/>
                </a:lnTo>
                <a:lnTo>
                  <a:pt x="3350615" y="1494310"/>
                </a:lnTo>
                <a:lnTo>
                  <a:pt x="3341249" y="1494310"/>
                </a:lnTo>
                <a:lnTo>
                  <a:pt x="3340078" y="1496650"/>
                </a:lnTo>
                <a:close/>
              </a:path>
              <a:path w="3352165" h="2993390">
                <a:moveTo>
                  <a:pt x="2608696" y="10470"/>
                </a:moveTo>
                <a:lnTo>
                  <a:pt x="2600224" y="10470"/>
                </a:lnTo>
                <a:lnTo>
                  <a:pt x="2595544" y="7570"/>
                </a:lnTo>
                <a:lnTo>
                  <a:pt x="2607246" y="7570"/>
                </a:lnTo>
                <a:lnTo>
                  <a:pt x="2608696" y="10470"/>
                </a:lnTo>
                <a:close/>
              </a:path>
              <a:path w="3352165" h="2993390">
                <a:moveTo>
                  <a:pt x="10533" y="1498991"/>
                </a:moveTo>
                <a:lnTo>
                  <a:pt x="10533" y="1494310"/>
                </a:lnTo>
                <a:lnTo>
                  <a:pt x="11703" y="1496650"/>
                </a:lnTo>
                <a:lnTo>
                  <a:pt x="10533" y="1498991"/>
                </a:lnTo>
                <a:close/>
              </a:path>
              <a:path w="3352165" h="2993390">
                <a:moveTo>
                  <a:pt x="11703" y="1496650"/>
                </a:moveTo>
                <a:lnTo>
                  <a:pt x="10533" y="1494310"/>
                </a:lnTo>
                <a:lnTo>
                  <a:pt x="12873" y="1494310"/>
                </a:lnTo>
                <a:lnTo>
                  <a:pt x="11703" y="1496650"/>
                </a:lnTo>
                <a:close/>
              </a:path>
              <a:path w="3352165" h="2993390">
                <a:moveTo>
                  <a:pt x="3341249" y="1498991"/>
                </a:moveTo>
                <a:lnTo>
                  <a:pt x="3340081" y="1496645"/>
                </a:lnTo>
                <a:lnTo>
                  <a:pt x="3341249" y="1494310"/>
                </a:lnTo>
                <a:lnTo>
                  <a:pt x="3341249" y="1498991"/>
                </a:lnTo>
                <a:close/>
              </a:path>
              <a:path w="3352165" h="2993390">
                <a:moveTo>
                  <a:pt x="3350610" y="1498991"/>
                </a:moveTo>
                <a:lnTo>
                  <a:pt x="3341249" y="1498991"/>
                </a:lnTo>
                <a:lnTo>
                  <a:pt x="3341249" y="1494310"/>
                </a:lnTo>
                <a:lnTo>
                  <a:pt x="3350615" y="1494310"/>
                </a:lnTo>
                <a:lnTo>
                  <a:pt x="3351780" y="1496650"/>
                </a:lnTo>
                <a:lnTo>
                  <a:pt x="3350610" y="1498991"/>
                </a:lnTo>
                <a:close/>
              </a:path>
              <a:path w="3352165" h="2993390">
                <a:moveTo>
                  <a:pt x="12873" y="1498991"/>
                </a:moveTo>
                <a:lnTo>
                  <a:pt x="10533" y="1498991"/>
                </a:lnTo>
                <a:lnTo>
                  <a:pt x="11703" y="1496650"/>
                </a:lnTo>
                <a:lnTo>
                  <a:pt x="12873" y="1498991"/>
                </a:lnTo>
                <a:close/>
              </a:path>
              <a:path w="3352165" h="2993390">
                <a:moveTo>
                  <a:pt x="2595544" y="2985731"/>
                </a:moveTo>
                <a:lnTo>
                  <a:pt x="3340078" y="1496650"/>
                </a:lnTo>
                <a:lnTo>
                  <a:pt x="3341249" y="1498991"/>
                </a:lnTo>
                <a:lnTo>
                  <a:pt x="3350610" y="1498991"/>
                </a:lnTo>
                <a:lnTo>
                  <a:pt x="2608696" y="2982830"/>
                </a:lnTo>
                <a:lnTo>
                  <a:pt x="2600224" y="2982830"/>
                </a:lnTo>
                <a:lnTo>
                  <a:pt x="2595544" y="2985731"/>
                </a:lnTo>
                <a:close/>
              </a:path>
              <a:path w="3352165" h="2993390">
                <a:moveTo>
                  <a:pt x="756239" y="2985731"/>
                </a:moveTo>
                <a:lnTo>
                  <a:pt x="751557" y="2982830"/>
                </a:lnTo>
                <a:lnTo>
                  <a:pt x="754789" y="2982830"/>
                </a:lnTo>
                <a:lnTo>
                  <a:pt x="756239" y="2985731"/>
                </a:lnTo>
                <a:close/>
              </a:path>
              <a:path w="3352165" h="2993390">
                <a:moveTo>
                  <a:pt x="2595544" y="2985731"/>
                </a:moveTo>
                <a:lnTo>
                  <a:pt x="756239" y="2985731"/>
                </a:lnTo>
                <a:lnTo>
                  <a:pt x="754789" y="2982830"/>
                </a:lnTo>
                <a:lnTo>
                  <a:pt x="2596994" y="2982830"/>
                </a:lnTo>
                <a:lnTo>
                  <a:pt x="2595544" y="2985731"/>
                </a:lnTo>
                <a:close/>
              </a:path>
              <a:path w="3352165" h="2993390">
                <a:moveTo>
                  <a:pt x="2607246" y="2985731"/>
                </a:moveTo>
                <a:lnTo>
                  <a:pt x="2595544" y="2985731"/>
                </a:lnTo>
                <a:lnTo>
                  <a:pt x="2600224" y="2982830"/>
                </a:lnTo>
                <a:lnTo>
                  <a:pt x="2608696" y="2982830"/>
                </a:lnTo>
                <a:lnTo>
                  <a:pt x="2607246" y="2985731"/>
                </a:lnTo>
                <a:close/>
              </a:path>
            </a:pathLst>
          </a:custGeom>
          <a:solidFill>
            <a:srgbClr val="3856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482734" y="4868974"/>
            <a:ext cx="2120265" cy="1282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5940" marR="5080" indent="-523875">
              <a:lnSpc>
                <a:spcPct val="100499"/>
              </a:lnSpc>
              <a:spcBef>
                <a:spcPts val="100"/>
              </a:spcBef>
            </a:pPr>
            <a:r>
              <a:rPr dirty="0" sz="4100" spc="20">
                <a:solidFill>
                  <a:srgbClr val="FFFFFF"/>
                </a:solidFill>
                <a:latin typeface="微软雅黑"/>
                <a:cs typeface="微软雅黑"/>
              </a:rPr>
              <a:t>提高团</a:t>
            </a:r>
            <a:r>
              <a:rPr dirty="0" sz="4100" spc="15">
                <a:solidFill>
                  <a:srgbClr val="FFFFFF"/>
                </a:solidFill>
                <a:latin typeface="微软雅黑"/>
                <a:cs typeface="微软雅黑"/>
              </a:rPr>
              <a:t>队 </a:t>
            </a:r>
            <a:r>
              <a:rPr dirty="0" sz="4100" spc="20">
                <a:solidFill>
                  <a:srgbClr val="FFFFFF"/>
                </a:solidFill>
                <a:latin typeface="微软雅黑"/>
                <a:cs typeface="微软雅黑"/>
              </a:rPr>
              <a:t>盈</a:t>
            </a:r>
            <a:r>
              <a:rPr dirty="0" sz="4100" spc="25">
                <a:solidFill>
                  <a:srgbClr val="FFFFFF"/>
                </a:solidFill>
                <a:latin typeface="微软雅黑"/>
                <a:cs typeface="微软雅黑"/>
              </a:rPr>
              <a:t>利</a:t>
            </a:r>
            <a:endParaRPr sz="41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376719" y="10515244"/>
            <a:ext cx="167640" cy="260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 sz="1650">
                <a:latin typeface="Arial"/>
                <a:cs typeface="Arial"/>
              </a:rPr>
              <a:t>3</a:t>
            </a:fld>
            <a:endParaRPr sz="16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1695" y="833735"/>
            <a:ext cx="2329815" cy="579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25"/>
              <a:t>核心价值</a:t>
            </a:r>
            <a:r>
              <a:rPr dirty="0" sz="3600" spc="30"/>
              <a:t>观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331594" y="2943993"/>
            <a:ext cx="5243527" cy="51956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27733" y="3994527"/>
            <a:ext cx="2969895" cy="2969895"/>
          </a:xfrm>
          <a:custGeom>
            <a:avLst/>
            <a:gdLst/>
            <a:ahLst/>
            <a:cxnLst/>
            <a:rect l="l" t="t" r="r" b="b"/>
            <a:pathLst>
              <a:path w="2969894" h="2969895">
                <a:moveTo>
                  <a:pt x="1484949" y="2969899"/>
                </a:moveTo>
                <a:lnTo>
                  <a:pt x="1436890" y="2969136"/>
                </a:lnTo>
                <a:lnTo>
                  <a:pt x="1389212" y="2966862"/>
                </a:lnTo>
                <a:lnTo>
                  <a:pt x="1341939" y="2963101"/>
                </a:lnTo>
                <a:lnTo>
                  <a:pt x="1295093" y="2957875"/>
                </a:lnTo>
                <a:lnTo>
                  <a:pt x="1248697" y="2951208"/>
                </a:lnTo>
                <a:lnTo>
                  <a:pt x="1202775" y="2943123"/>
                </a:lnTo>
                <a:lnTo>
                  <a:pt x="1157349" y="2933642"/>
                </a:lnTo>
                <a:lnTo>
                  <a:pt x="1112443" y="2922789"/>
                </a:lnTo>
                <a:lnTo>
                  <a:pt x="1068079" y="2910587"/>
                </a:lnTo>
                <a:lnTo>
                  <a:pt x="1024281" y="2897058"/>
                </a:lnTo>
                <a:lnTo>
                  <a:pt x="981072" y="2882227"/>
                </a:lnTo>
                <a:lnTo>
                  <a:pt x="938474" y="2866115"/>
                </a:lnTo>
                <a:lnTo>
                  <a:pt x="896511" y="2848746"/>
                </a:lnTo>
                <a:lnTo>
                  <a:pt x="855206" y="2830143"/>
                </a:lnTo>
                <a:lnTo>
                  <a:pt x="814582" y="2810329"/>
                </a:lnTo>
                <a:lnTo>
                  <a:pt x="774661" y="2789328"/>
                </a:lnTo>
                <a:lnTo>
                  <a:pt x="735468" y="2767161"/>
                </a:lnTo>
                <a:lnTo>
                  <a:pt x="697024" y="2743852"/>
                </a:lnTo>
                <a:lnTo>
                  <a:pt x="659354" y="2719425"/>
                </a:lnTo>
                <a:lnTo>
                  <a:pt x="622480" y="2693902"/>
                </a:lnTo>
                <a:lnTo>
                  <a:pt x="586425" y="2667307"/>
                </a:lnTo>
                <a:lnTo>
                  <a:pt x="551212" y="2639661"/>
                </a:lnTo>
                <a:lnTo>
                  <a:pt x="516864" y="2610989"/>
                </a:lnTo>
                <a:lnTo>
                  <a:pt x="483405" y="2581314"/>
                </a:lnTo>
                <a:lnTo>
                  <a:pt x="450857" y="2550658"/>
                </a:lnTo>
                <a:lnTo>
                  <a:pt x="419244" y="2519044"/>
                </a:lnTo>
                <a:lnTo>
                  <a:pt x="388588" y="2486497"/>
                </a:lnTo>
                <a:lnTo>
                  <a:pt x="358912" y="2453037"/>
                </a:lnTo>
                <a:lnTo>
                  <a:pt x="330240" y="2418690"/>
                </a:lnTo>
                <a:lnTo>
                  <a:pt x="302594" y="2383477"/>
                </a:lnTo>
                <a:lnTo>
                  <a:pt x="275999" y="2347422"/>
                </a:lnTo>
                <a:lnTo>
                  <a:pt x="250475" y="2310548"/>
                </a:lnTo>
                <a:lnTo>
                  <a:pt x="226048" y="2272878"/>
                </a:lnTo>
                <a:lnTo>
                  <a:pt x="202739" y="2234434"/>
                </a:lnTo>
                <a:lnTo>
                  <a:pt x="180572" y="2195241"/>
                </a:lnTo>
                <a:lnTo>
                  <a:pt x="159570" y="2155321"/>
                </a:lnTo>
                <a:lnTo>
                  <a:pt x="139756" y="2114696"/>
                </a:lnTo>
                <a:lnTo>
                  <a:pt x="121153" y="2073391"/>
                </a:lnTo>
                <a:lnTo>
                  <a:pt x="103784" y="2031428"/>
                </a:lnTo>
                <a:lnTo>
                  <a:pt x="87672" y="1988830"/>
                </a:lnTo>
                <a:lnTo>
                  <a:pt x="72841" y="1945621"/>
                </a:lnTo>
                <a:lnTo>
                  <a:pt x="59312" y="1901822"/>
                </a:lnTo>
                <a:lnTo>
                  <a:pt x="47110" y="1857459"/>
                </a:lnTo>
                <a:lnTo>
                  <a:pt x="36256" y="1812552"/>
                </a:lnTo>
                <a:lnTo>
                  <a:pt x="26775" y="1767126"/>
                </a:lnTo>
                <a:lnTo>
                  <a:pt x="18690" y="1721203"/>
                </a:lnTo>
                <a:lnTo>
                  <a:pt x="12023" y="1674807"/>
                </a:lnTo>
                <a:lnTo>
                  <a:pt x="6797" y="1627961"/>
                </a:lnTo>
                <a:lnTo>
                  <a:pt x="3036" y="1580687"/>
                </a:lnTo>
                <a:lnTo>
                  <a:pt x="762" y="1533009"/>
                </a:lnTo>
                <a:lnTo>
                  <a:pt x="0" y="1484949"/>
                </a:lnTo>
                <a:lnTo>
                  <a:pt x="762" y="1436890"/>
                </a:lnTo>
                <a:lnTo>
                  <a:pt x="3036" y="1389212"/>
                </a:lnTo>
                <a:lnTo>
                  <a:pt x="6797" y="1341939"/>
                </a:lnTo>
                <a:lnTo>
                  <a:pt x="12023" y="1295093"/>
                </a:lnTo>
                <a:lnTo>
                  <a:pt x="18690" y="1248697"/>
                </a:lnTo>
                <a:lnTo>
                  <a:pt x="26775" y="1202775"/>
                </a:lnTo>
                <a:lnTo>
                  <a:pt x="36256" y="1157349"/>
                </a:lnTo>
                <a:lnTo>
                  <a:pt x="47110" y="1112443"/>
                </a:lnTo>
                <a:lnTo>
                  <a:pt x="59312" y="1068079"/>
                </a:lnTo>
                <a:lnTo>
                  <a:pt x="72841" y="1024281"/>
                </a:lnTo>
                <a:lnTo>
                  <a:pt x="87672" y="981072"/>
                </a:lnTo>
                <a:lnTo>
                  <a:pt x="103784" y="938474"/>
                </a:lnTo>
                <a:lnTo>
                  <a:pt x="121153" y="896511"/>
                </a:lnTo>
                <a:lnTo>
                  <a:pt x="139756" y="855206"/>
                </a:lnTo>
                <a:lnTo>
                  <a:pt x="159570" y="814582"/>
                </a:lnTo>
                <a:lnTo>
                  <a:pt x="180572" y="774662"/>
                </a:lnTo>
                <a:lnTo>
                  <a:pt x="202739" y="735468"/>
                </a:lnTo>
                <a:lnTo>
                  <a:pt x="226048" y="697025"/>
                </a:lnTo>
                <a:lnTo>
                  <a:pt x="250475" y="659355"/>
                </a:lnTo>
                <a:lnTo>
                  <a:pt x="275999" y="622480"/>
                </a:lnTo>
                <a:lnTo>
                  <a:pt x="302594" y="586425"/>
                </a:lnTo>
                <a:lnTo>
                  <a:pt x="330240" y="551212"/>
                </a:lnTo>
                <a:lnTo>
                  <a:pt x="358912" y="516865"/>
                </a:lnTo>
                <a:lnTo>
                  <a:pt x="388588" y="483406"/>
                </a:lnTo>
                <a:lnTo>
                  <a:pt x="419244" y="450858"/>
                </a:lnTo>
                <a:lnTo>
                  <a:pt x="450857" y="419244"/>
                </a:lnTo>
                <a:lnTo>
                  <a:pt x="483405" y="388588"/>
                </a:lnTo>
                <a:lnTo>
                  <a:pt x="516864" y="358912"/>
                </a:lnTo>
                <a:lnTo>
                  <a:pt x="551212" y="330240"/>
                </a:lnTo>
                <a:lnTo>
                  <a:pt x="586425" y="302595"/>
                </a:lnTo>
                <a:lnTo>
                  <a:pt x="622480" y="275999"/>
                </a:lnTo>
                <a:lnTo>
                  <a:pt x="659354" y="250476"/>
                </a:lnTo>
                <a:lnTo>
                  <a:pt x="697024" y="226048"/>
                </a:lnTo>
                <a:lnTo>
                  <a:pt x="735468" y="202739"/>
                </a:lnTo>
                <a:lnTo>
                  <a:pt x="774661" y="180573"/>
                </a:lnTo>
                <a:lnTo>
                  <a:pt x="814582" y="159571"/>
                </a:lnTo>
                <a:lnTo>
                  <a:pt x="855206" y="139757"/>
                </a:lnTo>
                <a:lnTo>
                  <a:pt x="896511" y="121154"/>
                </a:lnTo>
                <a:lnTo>
                  <a:pt x="938474" y="103785"/>
                </a:lnTo>
                <a:lnTo>
                  <a:pt x="981072" y="87673"/>
                </a:lnTo>
                <a:lnTo>
                  <a:pt x="1024281" y="72841"/>
                </a:lnTo>
                <a:lnTo>
                  <a:pt x="1068079" y="59312"/>
                </a:lnTo>
                <a:lnTo>
                  <a:pt x="1112443" y="47110"/>
                </a:lnTo>
                <a:lnTo>
                  <a:pt x="1157349" y="36256"/>
                </a:lnTo>
                <a:lnTo>
                  <a:pt x="1202775" y="26776"/>
                </a:lnTo>
                <a:lnTo>
                  <a:pt x="1248697" y="18690"/>
                </a:lnTo>
                <a:lnTo>
                  <a:pt x="1295093" y="12023"/>
                </a:lnTo>
                <a:lnTo>
                  <a:pt x="1341939" y="6797"/>
                </a:lnTo>
                <a:lnTo>
                  <a:pt x="1389212" y="3036"/>
                </a:lnTo>
                <a:lnTo>
                  <a:pt x="1436890" y="762"/>
                </a:lnTo>
                <a:lnTo>
                  <a:pt x="1484949" y="0"/>
                </a:lnTo>
                <a:lnTo>
                  <a:pt x="1533008" y="762"/>
                </a:lnTo>
                <a:lnTo>
                  <a:pt x="1580686" y="3036"/>
                </a:lnTo>
                <a:lnTo>
                  <a:pt x="1627959" y="6797"/>
                </a:lnTo>
                <a:lnTo>
                  <a:pt x="1674805" y="12023"/>
                </a:lnTo>
                <a:lnTo>
                  <a:pt x="1721201" y="18690"/>
                </a:lnTo>
                <a:lnTo>
                  <a:pt x="1767124" y="26776"/>
                </a:lnTo>
                <a:lnTo>
                  <a:pt x="1812549" y="36256"/>
                </a:lnTo>
                <a:lnTo>
                  <a:pt x="1857456" y="47110"/>
                </a:lnTo>
                <a:lnTo>
                  <a:pt x="1901820" y="59312"/>
                </a:lnTo>
                <a:lnTo>
                  <a:pt x="1945618" y="72841"/>
                </a:lnTo>
                <a:lnTo>
                  <a:pt x="1988827" y="87673"/>
                </a:lnTo>
                <a:lnTo>
                  <a:pt x="2031425" y="103785"/>
                </a:lnTo>
                <a:lnTo>
                  <a:pt x="2073388" y="121154"/>
                </a:lnTo>
                <a:lnTo>
                  <a:pt x="2114693" y="139757"/>
                </a:lnTo>
                <a:lnTo>
                  <a:pt x="2155317" y="159571"/>
                </a:lnTo>
                <a:lnTo>
                  <a:pt x="2195238" y="180573"/>
                </a:lnTo>
                <a:lnTo>
                  <a:pt x="2234431" y="202739"/>
                </a:lnTo>
                <a:lnTo>
                  <a:pt x="2272874" y="226048"/>
                </a:lnTo>
                <a:lnTo>
                  <a:pt x="2310545" y="250476"/>
                </a:lnTo>
                <a:lnTo>
                  <a:pt x="2347419" y="275999"/>
                </a:lnTo>
                <a:lnTo>
                  <a:pt x="2383474" y="302595"/>
                </a:lnTo>
                <a:lnTo>
                  <a:pt x="2418687" y="330240"/>
                </a:lnTo>
                <a:lnTo>
                  <a:pt x="2453035" y="358912"/>
                </a:lnTo>
                <a:lnTo>
                  <a:pt x="2486494" y="388588"/>
                </a:lnTo>
                <a:lnTo>
                  <a:pt x="2519042" y="419244"/>
                </a:lnTo>
                <a:lnTo>
                  <a:pt x="2550655" y="450858"/>
                </a:lnTo>
                <a:lnTo>
                  <a:pt x="2581311" y="483406"/>
                </a:lnTo>
                <a:lnTo>
                  <a:pt x="2610987" y="516865"/>
                </a:lnTo>
                <a:lnTo>
                  <a:pt x="2639659" y="551212"/>
                </a:lnTo>
                <a:lnTo>
                  <a:pt x="2667305" y="586425"/>
                </a:lnTo>
                <a:lnTo>
                  <a:pt x="2693901" y="622480"/>
                </a:lnTo>
                <a:lnTo>
                  <a:pt x="2719424" y="659355"/>
                </a:lnTo>
                <a:lnTo>
                  <a:pt x="2743851" y="697025"/>
                </a:lnTo>
                <a:lnTo>
                  <a:pt x="2767160" y="735468"/>
                </a:lnTo>
                <a:lnTo>
                  <a:pt x="2789327" y="774662"/>
                </a:lnTo>
                <a:lnTo>
                  <a:pt x="2810329" y="814582"/>
                </a:lnTo>
                <a:lnTo>
                  <a:pt x="2830143" y="855206"/>
                </a:lnTo>
                <a:lnTo>
                  <a:pt x="2848746" y="896511"/>
                </a:lnTo>
                <a:lnTo>
                  <a:pt x="2866115" y="938474"/>
                </a:lnTo>
                <a:lnTo>
                  <a:pt x="2882227" y="981072"/>
                </a:lnTo>
                <a:lnTo>
                  <a:pt x="2897059" y="1024281"/>
                </a:lnTo>
                <a:lnTo>
                  <a:pt x="2910587" y="1068079"/>
                </a:lnTo>
                <a:lnTo>
                  <a:pt x="2922790" y="1112443"/>
                </a:lnTo>
                <a:lnTo>
                  <a:pt x="2933643" y="1157349"/>
                </a:lnTo>
                <a:lnTo>
                  <a:pt x="2943124" y="1202775"/>
                </a:lnTo>
                <a:lnTo>
                  <a:pt x="2951209" y="1248697"/>
                </a:lnTo>
                <a:lnTo>
                  <a:pt x="2957876" y="1295093"/>
                </a:lnTo>
                <a:lnTo>
                  <a:pt x="2963102" y="1341939"/>
                </a:lnTo>
                <a:lnTo>
                  <a:pt x="2966863" y="1389212"/>
                </a:lnTo>
                <a:lnTo>
                  <a:pt x="2969137" y="1436890"/>
                </a:lnTo>
                <a:lnTo>
                  <a:pt x="2969900" y="1484949"/>
                </a:lnTo>
                <a:lnTo>
                  <a:pt x="2969137" y="1533009"/>
                </a:lnTo>
                <a:lnTo>
                  <a:pt x="2966863" y="1580687"/>
                </a:lnTo>
                <a:lnTo>
                  <a:pt x="2963102" y="1627961"/>
                </a:lnTo>
                <a:lnTo>
                  <a:pt x="2957876" y="1674807"/>
                </a:lnTo>
                <a:lnTo>
                  <a:pt x="2951209" y="1721203"/>
                </a:lnTo>
                <a:lnTo>
                  <a:pt x="2943124" y="1767126"/>
                </a:lnTo>
                <a:lnTo>
                  <a:pt x="2933643" y="1812552"/>
                </a:lnTo>
                <a:lnTo>
                  <a:pt x="2922790" y="1857459"/>
                </a:lnTo>
                <a:lnTo>
                  <a:pt x="2910587" y="1901822"/>
                </a:lnTo>
                <a:lnTo>
                  <a:pt x="2897059" y="1945621"/>
                </a:lnTo>
                <a:lnTo>
                  <a:pt x="2882227" y="1988830"/>
                </a:lnTo>
                <a:lnTo>
                  <a:pt x="2866115" y="2031428"/>
                </a:lnTo>
                <a:lnTo>
                  <a:pt x="2848746" y="2073391"/>
                </a:lnTo>
                <a:lnTo>
                  <a:pt x="2830143" y="2114696"/>
                </a:lnTo>
                <a:lnTo>
                  <a:pt x="2810329" y="2155321"/>
                </a:lnTo>
                <a:lnTo>
                  <a:pt x="2789327" y="2195241"/>
                </a:lnTo>
                <a:lnTo>
                  <a:pt x="2767160" y="2234434"/>
                </a:lnTo>
                <a:lnTo>
                  <a:pt x="2743851" y="2272878"/>
                </a:lnTo>
                <a:lnTo>
                  <a:pt x="2719424" y="2310548"/>
                </a:lnTo>
                <a:lnTo>
                  <a:pt x="2693901" y="2347422"/>
                </a:lnTo>
                <a:lnTo>
                  <a:pt x="2667305" y="2383477"/>
                </a:lnTo>
                <a:lnTo>
                  <a:pt x="2639659" y="2418690"/>
                </a:lnTo>
                <a:lnTo>
                  <a:pt x="2610987" y="2453037"/>
                </a:lnTo>
                <a:lnTo>
                  <a:pt x="2581311" y="2486497"/>
                </a:lnTo>
                <a:lnTo>
                  <a:pt x="2550655" y="2519044"/>
                </a:lnTo>
                <a:lnTo>
                  <a:pt x="2519042" y="2550658"/>
                </a:lnTo>
                <a:lnTo>
                  <a:pt x="2486494" y="2581314"/>
                </a:lnTo>
                <a:lnTo>
                  <a:pt x="2453035" y="2610989"/>
                </a:lnTo>
                <a:lnTo>
                  <a:pt x="2418687" y="2639661"/>
                </a:lnTo>
                <a:lnTo>
                  <a:pt x="2383474" y="2667307"/>
                </a:lnTo>
                <a:lnTo>
                  <a:pt x="2347419" y="2693902"/>
                </a:lnTo>
                <a:lnTo>
                  <a:pt x="2310545" y="2719425"/>
                </a:lnTo>
                <a:lnTo>
                  <a:pt x="2272874" y="2743852"/>
                </a:lnTo>
                <a:lnTo>
                  <a:pt x="2234431" y="2767161"/>
                </a:lnTo>
                <a:lnTo>
                  <a:pt x="2195238" y="2789328"/>
                </a:lnTo>
                <a:lnTo>
                  <a:pt x="2155317" y="2810329"/>
                </a:lnTo>
                <a:lnTo>
                  <a:pt x="2114693" y="2830143"/>
                </a:lnTo>
                <a:lnTo>
                  <a:pt x="2073388" y="2848746"/>
                </a:lnTo>
                <a:lnTo>
                  <a:pt x="2031425" y="2866115"/>
                </a:lnTo>
                <a:lnTo>
                  <a:pt x="1988827" y="2882227"/>
                </a:lnTo>
                <a:lnTo>
                  <a:pt x="1945618" y="2897058"/>
                </a:lnTo>
                <a:lnTo>
                  <a:pt x="1901820" y="2910587"/>
                </a:lnTo>
                <a:lnTo>
                  <a:pt x="1857456" y="2922789"/>
                </a:lnTo>
                <a:lnTo>
                  <a:pt x="1812549" y="2933642"/>
                </a:lnTo>
                <a:lnTo>
                  <a:pt x="1767124" y="2943123"/>
                </a:lnTo>
                <a:lnTo>
                  <a:pt x="1721201" y="2951208"/>
                </a:lnTo>
                <a:lnTo>
                  <a:pt x="1674805" y="2957875"/>
                </a:lnTo>
                <a:lnTo>
                  <a:pt x="1627959" y="2963101"/>
                </a:lnTo>
                <a:lnTo>
                  <a:pt x="1580686" y="2966862"/>
                </a:lnTo>
                <a:lnTo>
                  <a:pt x="1533008" y="2969136"/>
                </a:lnTo>
                <a:lnTo>
                  <a:pt x="1484949" y="2969899"/>
                </a:lnTo>
                <a:close/>
              </a:path>
            </a:pathLst>
          </a:custGeom>
          <a:solidFill>
            <a:srgbClr val="1F6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960944" y="4106191"/>
            <a:ext cx="1302385" cy="2292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8700"/>
              </a:lnSpc>
              <a:spcBef>
                <a:spcPts val="95"/>
              </a:spcBef>
            </a:pPr>
            <a:r>
              <a:rPr dirty="0" sz="5000" spc="20">
                <a:solidFill>
                  <a:srgbClr val="FFFFFF"/>
                </a:solidFill>
                <a:latin typeface="微软雅黑"/>
                <a:cs typeface="微软雅黑"/>
              </a:rPr>
              <a:t>业务 价值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960191" y="3493359"/>
            <a:ext cx="1759832" cy="1002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960191" y="3990600"/>
            <a:ext cx="4596099" cy="34750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5415793" y="4106191"/>
            <a:ext cx="1302385" cy="2292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8700"/>
              </a:lnSpc>
              <a:spcBef>
                <a:spcPts val="95"/>
              </a:spcBef>
            </a:pPr>
            <a:r>
              <a:rPr dirty="0" sz="5000" spc="20">
                <a:solidFill>
                  <a:srgbClr val="FFFFFF"/>
                </a:solidFill>
                <a:latin typeface="微软雅黑"/>
                <a:cs typeface="微软雅黑"/>
              </a:rPr>
              <a:t>经济 价值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376719" y="10515244"/>
            <a:ext cx="167640" cy="260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925"/>
              </a:lnSpc>
            </a:pPr>
            <a:fld id="{81D60167-4931-47E6-BA6A-407CBD079E47}" type="slidenum">
              <a:rPr dirty="0" sz="1650">
                <a:latin typeface="Arial"/>
                <a:cs typeface="Arial"/>
              </a:rPr>
              <a:t>3</a:t>
            </a:fld>
            <a:endParaRPr sz="1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0551460" y="8290952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9968462" y="10893721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4102664" y="9365990"/>
            <a:ext cx="4278737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795096" y="6738759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7724320" y="546381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4897181" y="2636673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14653548" y="418886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11826407" y="1361726"/>
            <a:ext cx="4839501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保密资料</a:t>
            </a:r>
            <a:r>
              <a:rPr dirty="0" sz="4450" spc="-85">
                <a:latin typeface="宋体"/>
                <a:cs typeface="宋体"/>
              </a:rPr>
              <a:t> </a:t>
            </a:r>
            <a:r>
              <a:rPr dirty="0" sz="4450">
                <a:latin typeface="宋体"/>
                <a:cs typeface="宋体"/>
              </a:rPr>
              <a:t>严禁复制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9519721" y="33905"/>
            <a:ext cx="80014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405"/>
              </a:lnSpc>
            </a:pPr>
            <a:r>
              <a:rPr dirty="0" sz="4450">
                <a:latin typeface="宋体"/>
                <a:cs typeface="宋体"/>
              </a:rPr>
              <a:t>保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2021-10-29T10:33:40Z</dcterms:created>
  <dcterms:modified xsi:type="dcterms:W3CDTF">2021-10-29T10:33:40Z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2021-07-29T00:00:00Z</vt:filetime>
  </property>
  <property fmtid="{D5CDD505-2E9C-101B-9397-08002B2CF9AE}" pid="3" name="Creator">
    <vt:lpwstr>WPS 演示</vt:lpwstr>
  </property>
  <property fmtid="{D5CDD505-2E9C-101B-9397-08002B2CF9AE}" pid="4" name="LastSaved">
    <vt:filetime>2021-10-29T00:00:00Z</vt:filetime>
  </property>
</Properties>
</file>